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4.xml" ContentType="application/vnd.openxmlformats-officedocument.themeOverride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8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7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0.xml" ContentType="application/vnd.openxmlformats-officedocument.themeOverride+xml"/>
  <Override PartName="/ppt/drawings/drawing4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1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2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8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3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4.xml" ContentType="application/vnd.openxmlformats-officedocument.themeOverr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71" r:id="rId3"/>
    <p:sldId id="282" r:id="rId4"/>
    <p:sldId id="283" r:id="rId5"/>
    <p:sldId id="284" r:id="rId6"/>
    <p:sldId id="275" r:id="rId7"/>
    <p:sldId id="276" r:id="rId8"/>
    <p:sldId id="277" r:id="rId9"/>
    <p:sldId id="278" r:id="rId10"/>
    <p:sldId id="279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40BF01-F990-E519-D6C8-F49638BAF70D}" name="Sopio Bitsadze" initials="SB" userId="Sopio Bitsadze" providerId="None"/>
  <p188:author id="{CFB6431F-0E45-57DB-4AC6-3488AA326520}" name="Irakli Khomeriki" initials="IK" userId="8471f2d39c3aa41a" providerId="Windows Live"/>
  <p188:author id="{244DE860-4246-90F3-F286-B24000E1A455}" name="Irakli Khomeriki" initials="IKH" userId="Irakli Khomeriki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53"/>
    <a:srgbClr val="FF9F9F"/>
    <a:srgbClr val="FF5B5B"/>
    <a:srgbClr val="8BD9A3"/>
    <a:srgbClr val="C5E0B4"/>
    <a:srgbClr val="737098"/>
    <a:srgbClr val="FF6D6D"/>
    <a:srgbClr val="9BB680"/>
    <a:srgbClr val="E2B48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5571" autoAdjust="0"/>
  </p:normalViewPr>
  <p:slideViewPr>
    <p:cSldViewPr snapToGrid="0">
      <p:cViewPr varScale="1">
        <p:scale>
          <a:sx n="106" d="100"/>
          <a:sy n="106" d="100"/>
        </p:scale>
        <p:origin x="70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mar.kvantaliani\Downloads\monthly_debt_report%20-%20May%20202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9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10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11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../embeddings/oleObject12.bin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13.bin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3.xml"/><Relationship Id="rId4" Type="http://schemas.openxmlformats.org/officeDocument/2006/relationships/oleObject" Target="../embeddings/oleObject14.bin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15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16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../embeddings/oleObject17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../embeddings/oleObject18.bin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../embeddings/oleObject19.bin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mar.kvantaliani\Downloads\monthly_debt_report%20-%20May%202024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3.xml"/><Relationship Id="rId1" Type="http://schemas.microsoft.com/office/2011/relationships/chartStyle" Target="style23.xml"/><Relationship Id="rId5" Type="http://schemas.openxmlformats.org/officeDocument/2006/relationships/chartUserShapes" Target="../drawings/drawing4.xml"/><Relationship Id="rId4" Type="http://schemas.openxmlformats.org/officeDocument/2006/relationships/oleObject" Target="../embeddings/oleObject20.bin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../embeddings/oleObject21.bin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../embeddings/oleObject22.bin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mar.kvantaliani\Downloads\monthly_debt_report%20-%20May%202024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../embeddings/oleObject23.bin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8.xml"/><Relationship Id="rId1" Type="http://schemas.microsoft.com/office/2011/relationships/chartStyle" Target="style28.xml"/><Relationship Id="rId5" Type="http://schemas.openxmlformats.org/officeDocument/2006/relationships/chartUserShapes" Target="../drawings/drawing5.xml"/><Relationship Id="rId4" Type="http://schemas.openxmlformats.org/officeDocument/2006/relationships/oleObject" Target="../embeddings/oleObject24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mar.kvantaliani\Downloads\monthly_debt_report%20-%20May%2020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dirty="0"/>
              <a:t>Portfolio </a:t>
            </a:r>
            <a:r>
              <a:rPr lang="en-US" dirty="0" smtClean="0"/>
              <a:t>Dynamics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18973634651598"/>
          <c:y val="0.15670093147039255"/>
          <c:w val="0.79870460048426151"/>
          <c:h val="0.556580838323353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'[monthly_debt_report - May 2024.xlsx]Portfolio'!$A$9</c:f>
              <c:strCache>
                <c:ptCount val="1"/>
                <c:pt idx="0">
                  <c:v>Domestic Debt</c:v>
                </c:pt>
              </c:strCache>
            </c:strRef>
          </c:tx>
          <c:spPr>
            <a:solidFill>
              <a:srgbClr val="FF7575"/>
            </a:solidFill>
            <a:ln>
              <a:solidFill>
                <a:srgbClr val="E85656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AD95B301-7FD7-46AA-8E7E-2C1405BB0C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167-442E-A4B4-5FAD360D1AF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5AC300E-08FA-41C5-BA4E-EA3517B5BA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167-442E-A4B4-5FAD360D1AF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EF7514C-BDFB-4716-B5B0-CD27EE8DCC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167-442E-A4B4-5FAD360D1AF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5F13D43-1F57-4F12-BB87-7BC53264772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167-442E-A4B4-5FAD360D1AF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D66B6FD-068F-4600-A0E6-4CF8CBA3C3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167-442E-A4B4-5FAD360D1AF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8E3B8B0C-D2FC-4976-BDCB-418089D174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167-442E-A4B4-5FAD360D1AF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E0A87CBA-2599-4718-AD50-FDF4D16E41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167-442E-A4B4-5FAD360D1AF8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6650D073-AE20-4C73-A4AA-9DAA9FE791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167-442E-A4B4-5FAD360D1AF8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4A5DF62C-D2EA-4F75-9892-AF82204136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8167-442E-A4B4-5FAD360D1AF8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78827EF6-A816-479D-90F0-1EE1D0C2A9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167-442E-A4B4-5FAD360D1A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'[monthly_debt_report - May 2024.xlsx]Portfolio'!$B$1:$X$1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IV 2024</c:v>
                </c:pt>
              </c:strCache>
            </c:strRef>
          </c:cat>
          <c:val>
            <c:numRef>
              <c:f>'[monthly_debt_report - May 2024.xlsx]Portfolio'!$B$2:$X$2</c:f>
              <c:numCache>
                <c:formatCode>_(* #,##0_);_(* \(#,##0\);_(* "-"??_);_(@_)</c:formatCode>
                <c:ptCount val="10"/>
                <c:pt idx="0">
                  <c:v>2155.2687481900002</c:v>
                </c:pt>
                <c:pt idx="1">
                  <c:v>2498.65065817</c:v>
                </c:pt>
                <c:pt idx="2">
                  <c:v>2863.1445391900002</c:v>
                </c:pt>
                <c:pt idx="3">
                  <c:v>3250.4538943699999</c:v>
                </c:pt>
                <c:pt idx="4">
                  <c:v>4165.9973400700001</c:v>
                </c:pt>
                <c:pt idx="5">
                  <c:v>6186.1210208651601</c:v>
                </c:pt>
                <c:pt idx="6">
                  <c:v>5845.1959548604</c:v>
                </c:pt>
                <c:pt idx="7">
                  <c:v>7146.26260723</c:v>
                </c:pt>
                <c:pt idx="8">
                  <c:v>8557.5400534718301</c:v>
                </c:pt>
                <c:pt idx="9">
                  <c:v>8991.2000000000007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'[monthly_debt_report - May 2024.xlsx]Portfolio'!$B$9:$X$9</c15:f>
                <c15:dlblRangeCache>
                  <c:ptCount val="10"/>
                  <c:pt idx="0">
                    <c:v>17%</c:v>
                  </c:pt>
                  <c:pt idx="1">
                    <c:v>17%</c:v>
                  </c:pt>
                  <c:pt idx="2">
                    <c:v>18%</c:v>
                  </c:pt>
                  <c:pt idx="3">
                    <c:v>19%</c:v>
                  </c:pt>
                  <c:pt idx="4">
                    <c:v>21%</c:v>
                  </c:pt>
                  <c:pt idx="5">
                    <c:v>21%</c:v>
                  </c:pt>
                  <c:pt idx="6">
                    <c:v>20%</c:v>
                  </c:pt>
                  <c:pt idx="7">
                    <c:v>25%</c:v>
                  </c:pt>
                  <c:pt idx="8">
                    <c:v>27.2%</c:v>
                  </c:pt>
                  <c:pt idx="9">
                    <c:v>28.8%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8167-442E-A4B4-5FAD360D1AF8}"/>
            </c:ext>
          </c:extLst>
        </c:ser>
        <c:ser>
          <c:idx val="1"/>
          <c:order val="1"/>
          <c:tx>
            <c:strRef>
              <c:f>'[monthly_debt_report - May 2024.xlsx]Portfolio'!$A$8</c:f>
              <c:strCache>
                <c:ptCount val="1"/>
                <c:pt idx="0">
                  <c:v>External Debt</c:v>
                </c:pt>
              </c:strCache>
            </c:strRef>
          </c:tx>
          <c:spPr>
            <a:solidFill>
              <a:srgbClr val="FFE18B"/>
            </a:solidFill>
            <a:ln>
              <a:solidFill>
                <a:srgbClr val="FFCE43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F49A20F-0E36-4DD8-B184-E98AF04422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8167-442E-A4B4-5FAD360D1AF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88D272B-35A5-4ACB-8211-5912668053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8167-442E-A4B4-5FAD360D1AF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0D47AA6-95F8-49C2-B109-83CE4F6349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8167-442E-A4B4-5FAD360D1AF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82BFFD8D-0DA7-4CA4-9193-4D29C80B407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8167-442E-A4B4-5FAD360D1AF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971A2E2-761D-4D18-92F0-75B3AC2E9F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8167-442E-A4B4-5FAD360D1AF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2419990D-3A47-4E0D-B34D-5B26431A4C0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8167-442E-A4B4-5FAD360D1AF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BC4F5F1F-13F7-4D45-BA7A-7DC8B352CE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8167-442E-A4B4-5FAD360D1AF8}"/>
                </c:ext>
              </c:extLst>
            </c:dLbl>
            <c:dLbl>
              <c:idx val="7"/>
              <c:layout>
                <c:manualLayout>
                  <c:x val="0"/>
                  <c:y val="2.9680753283495856E-2"/>
                </c:manualLayout>
              </c:layout>
              <c:tx>
                <c:rich>
                  <a:bodyPr/>
                  <a:lstStyle/>
                  <a:p>
                    <a:fld id="{438E3D4F-6FFC-4883-ABFC-379F3809B34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8167-442E-A4B4-5FAD360D1AF8}"/>
                </c:ext>
              </c:extLst>
            </c:dLbl>
            <c:dLbl>
              <c:idx val="8"/>
              <c:layout>
                <c:manualLayout>
                  <c:x val="0"/>
                  <c:y val="7.208182940277584E-2"/>
                </c:manualLayout>
              </c:layout>
              <c:tx>
                <c:rich>
                  <a:bodyPr/>
                  <a:lstStyle/>
                  <a:p>
                    <a:fld id="{CD46A4B5-68E9-4C36-BE2C-2BEAE1DA7D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8167-442E-A4B4-5FAD360D1AF8}"/>
                </c:ext>
              </c:extLst>
            </c:dLbl>
            <c:dLbl>
              <c:idx val="9"/>
              <c:layout>
                <c:manualLayout>
                  <c:x val="-2.0304565281655499E-3"/>
                  <c:y val="8.904225985048779E-2"/>
                </c:manualLayout>
              </c:layout>
              <c:tx>
                <c:rich>
                  <a:bodyPr/>
                  <a:lstStyle/>
                  <a:p>
                    <a:fld id="{4CB69223-0DAA-47E9-88DA-2B55ACEFBD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8167-442E-A4B4-5FAD360D1A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'[monthly_debt_report - May 2024.xlsx]Portfolio'!$B$1:$X$1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IV 2024</c:v>
                </c:pt>
              </c:strCache>
            </c:strRef>
          </c:cat>
          <c:val>
            <c:numRef>
              <c:f>'[monthly_debt_report - May 2024.xlsx]Portfolio'!$B$3:$X$3</c:f>
              <c:numCache>
                <c:formatCode>_(* #,##0_);_(* \(#,##0\);_(* "-"??_);_(@_)</c:formatCode>
                <c:ptCount val="10"/>
                <c:pt idx="0">
                  <c:v>10287.314589086271</c:v>
                </c:pt>
                <c:pt idx="1">
                  <c:v>11937.254919740632</c:v>
                </c:pt>
                <c:pt idx="2">
                  <c:v>13199.330844176264</c:v>
                </c:pt>
                <c:pt idx="3">
                  <c:v>14098.179519237032</c:v>
                </c:pt>
                <c:pt idx="4">
                  <c:v>15749.709510137152</c:v>
                </c:pt>
                <c:pt idx="5">
                  <c:v>23467.462634160402</c:v>
                </c:pt>
                <c:pt idx="6">
                  <c:v>23966.6901286824</c:v>
                </c:pt>
                <c:pt idx="7">
                  <c:v>21391.992322446062</c:v>
                </c:pt>
                <c:pt idx="8">
                  <c:v>22875.891398786302</c:v>
                </c:pt>
                <c:pt idx="9">
                  <c:v>22227.767933478357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'[monthly_debt_report - May 2024.xlsx]Portfolio'!$B$8:$X$8</c15:f>
                <c15:dlblRangeCache>
                  <c:ptCount val="10"/>
                  <c:pt idx="0">
                    <c:v>83%</c:v>
                  </c:pt>
                  <c:pt idx="1">
                    <c:v>83%</c:v>
                  </c:pt>
                  <c:pt idx="2">
                    <c:v>82%</c:v>
                  </c:pt>
                  <c:pt idx="3">
                    <c:v>81%</c:v>
                  </c:pt>
                  <c:pt idx="4">
                    <c:v>79%</c:v>
                  </c:pt>
                  <c:pt idx="5">
                    <c:v>79%</c:v>
                  </c:pt>
                  <c:pt idx="6">
                    <c:v>80%</c:v>
                  </c:pt>
                  <c:pt idx="7">
                    <c:v>75%</c:v>
                  </c:pt>
                  <c:pt idx="8">
                    <c:v>72.8%</c:v>
                  </c:pt>
                  <c:pt idx="9">
                    <c:v>71.2%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5-8167-442E-A4B4-5FAD360D1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08379183"/>
        <c:axId val="1108380431"/>
      </c:barChart>
      <c:lineChart>
        <c:grouping val="standard"/>
        <c:varyColors val="0"/>
        <c:ser>
          <c:idx val="2"/>
          <c:order val="2"/>
          <c:tx>
            <c:strRef>
              <c:f>'[monthly_debt_report - May 2024.xlsx]Portfolio'!$A$13</c:f>
              <c:strCache>
                <c:ptCount val="1"/>
                <c:pt idx="0">
                  <c:v>% of GDP (RHS)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2"/>
            <c:spPr>
              <a:solidFill>
                <a:schemeClr val="bg1">
                  <a:lumMod val="75000"/>
                  <a:alpha val="3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c:spPr>
          </c:marker>
          <c:dLbls>
            <c:dLbl>
              <c:idx val="9"/>
              <c:layout>
                <c:manualLayout>
                  <c:x val="-5.6969452621426074E-2"/>
                  <c:y val="-4.24010761192806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8167-442E-A4B4-5FAD360D1A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'[monthly_debt_report - May 2024.xlsx]Portfolio'!$B$1:$X$1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IV 2024</c:v>
                </c:pt>
              </c:strCache>
            </c:strRef>
          </c:cat>
          <c:val>
            <c:numRef>
              <c:f>'[monthly_debt_report - May 2024.xlsx]Portfolio'!$B$13:$X$13</c:f>
              <c:numCache>
                <c:formatCode>0.0%</c:formatCode>
                <c:ptCount val="10"/>
                <c:pt idx="0">
                  <c:v>0.36665913138822354</c:v>
                </c:pt>
                <c:pt idx="1">
                  <c:v>0.40283229967638146</c:v>
                </c:pt>
                <c:pt idx="2">
                  <c:v>0.39405838773973673</c:v>
                </c:pt>
                <c:pt idx="3">
                  <c:v>0.38898854405062677</c:v>
                </c:pt>
                <c:pt idx="4">
                  <c:v>0.40435804554908</c:v>
                </c:pt>
                <c:pt idx="5">
                  <c:v>0.595590563764958</c:v>
                </c:pt>
                <c:pt idx="6">
                  <c:v>0.49093961693280747</c:v>
                </c:pt>
                <c:pt idx="7">
                  <c:v>0.39168586069012884</c:v>
                </c:pt>
                <c:pt idx="8">
                  <c:v>0.39171300415866905</c:v>
                </c:pt>
                <c:pt idx="9">
                  <c:v>0.38904043087149043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8167-442E-A4B4-5FAD360D1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9656783"/>
        <c:axId val="1049654287"/>
      </c:lineChart>
      <c:catAx>
        <c:axId val="1108379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108380431"/>
        <c:crosses val="autoZero"/>
        <c:auto val="1"/>
        <c:lblAlgn val="ctr"/>
        <c:lblOffset val="100"/>
        <c:noMultiLvlLbl val="0"/>
      </c:catAx>
      <c:valAx>
        <c:axId val="1108380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Millions</a:t>
                </a:r>
              </a:p>
            </c:rich>
          </c:tx>
          <c:layout>
            <c:manualLayout>
              <c:xMode val="edge"/>
              <c:yMode val="edge"/>
              <c:x val="2.1354587032553136E-3"/>
              <c:y val="0.16001463739188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#,##0\ &quot;₾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108379183"/>
        <c:crosses val="autoZero"/>
        <c:crossBetween val="between"/>
      </c:valAx>
      <c:valAx>
        <c:axId val="1049654287"/>
        <c:scaling>
          <c:orientation val="minMax"/>
          <c:max val="0.67000000000000015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049656783"/>
        <c:crosses val="max"/>
        <c:crossBetween val="between"/>
      </c:valAx>
      <c:catAx>
        <c:axId val="104965678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49654287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/>
              <a:t>Eurobond Spread</a:t>
            </a:r>
            <a:r>
              <a:rPr lang="en-US" baseline="0"/>
              <a:t> to Benchmark</a:t>
            </a:r>
            <a:endParaRPr lang="en-US"/>
          </a:p>
        </c:rich>
      </c:tx>
      <c:layout>
        <c:manualLayout>
          <c:xMode val="edge"/>
          <c:yMode val="edge"/>
          <c:x val="0.30463747645951034"/>
          <c:y val="1.6899534264803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892845085079353E-2"/>
          <c:y val="0.15670093147039255"/>
          <c:w val="0.84499781512599548"/>
          <c:h val="0.5514780439121757"/>
        </c:manualLayout>
      </c:layout>
      <c:lineChart>
        <c:grouping val="standard"/>
        <c:varyColors val="0"/>
        <c:ser>
          <c:idx val="1"/>
          <c:order val="0"/>
          <c:tx>
            <c:strRef>
              <c:f>Eurobond_Dynamics!$L$2</c:f>
              <c:strCache>
                <c:ptCount val="1"/>
                <c:pt idx="0">
                  <c:v>Spread to Mid-Swap*</c:v>
                </c:pt>
              </c:strCache>
            </c:strRef>
          </c:tx>
          <c:spPr>
            <a:ln w="28575" cap="rnd">
              <a:solidFill>
                <a:srgbClr val="2F9FC7"/>
              </a:solidFill>
              <a:round/>
            </a:ln>
            <a:effectLst/>
          </c:spPr>
          <c:marker>
            <c:symbol val="none"/>
          </c:marker>
          <c:cat>
            <c:numRef>
              <c:f>Eurobond_Dynamics!$B$5:$B$552</c:f>
              <c:numCache>
                <c:formatCode>dd\.mm\.yyyy</c:formatCode>
                <c:ptCount val="548"/>
                <c:pt idx="0">
                  <c:v>45443</c:v>
                </c:pt>
                <c:pt idx="1">
                  <c:v>45442</c:v>
                </c:pt>
                <c:pt idx="2">
                  <c:v>45441</c:v>
                </c:pt>
                <c:pt idx="3">
                  <c:v>45440</c:v>
                </c:pt>
                <c:pt idx="4">
                  <c:v>45436</c:v>
                </c:pt>
                <c:pt idx="5">
                  <c:v>45435</c:v>
                </c:pt>
                <c:pt idx="6">
                  <c:v>45434</c:v>
                </c:pt>
                <c:pt idx="7">
                  <c:v>45433</c:v>
                </c:pt>
                <c:pt idx="8">
                  <c:v>45432</c:v>
                </c:pt>
                <c:pt idx="9">
                  <c:v>45429</c:v>
                </c:pt>
                <c:pt idx="10">
                  <c:v>45428</c:v>
                </c:pt>
                <c:pt idx="11">
                  <c:v>45427</c:v>
                </c:pt>
                <c:pt idx="12">
                  <c:v>45426</c:v>
                </c:pt>
                <c:pt idx="13">
                  <c:v>45425</c:v>
                </c:pt>
                <c:pt idx="14">
                  <c:v>45422</c:v>
                </c:pt>
                <c:pt idx="15">
                  <c:v>45421</c:v>
                </c:pt>
                <c:pt idx="16">
                  <c:v>45420</c:v>
                </c:pt>
                <c:pt idx="17">
                  <c:v>45419</c:v>
                </c:pt>
                <c:pt idx="18">
                  <c:v>45418</c:v>
                </c:pt>
                <c:pt idx="19">
                  <c:v>45415</c:v>
                </c:pt>
                <c:pt idx="20">
                  <c:v>45414</c:v>
                </c:pt>
                <c:pt idx="21">
                  <c:v>45413</c:v>
                </c:pt>
                <c:pt idx="22">
                  <c:v>45412</c:v>
                </c:pt>
                <c:pt idx="23">
                  <c:v>45411</c:v>
                </c:pt>
                <c:pt idx="24">
                  <c:v>45408</c:v>
                </c:pt>
                <c:pt idx="25">
                  <c:v>45407</c:v>
                </c:pt>
                <c:pt idx="26">
                  <c:v>45406</c:v>
                </c:pt>
                <c:pt idx="27">
                  <c:v>45405</c:v>
                </c:pt>
                <c:pt idx="28">
                  <c:v>45404</c:v>
                </c:pt>
                <c:pt idx="29">
                  <c:v>45401</c:v>
                </c:pt>
                <c:pt idx="30">
                  <c:v>45400</c:v>
                </c:pt>
                <c:pt idx="31">
                  <c:v>45399</c:v>
                </c:pt>
                <c:pt idx="32">
                  <c:v>45398</c:v>
                </c:pt>
                <c:pt idx="33">
                  <c:v>45397</c:v>
                </c:pt>
                <c:pt idx="34">
                  <c:v>45394</c:v>
                </c:pt>
                <c:pt idx="35">
                  <c:v>45393</c:v>
                </c:pt>
                <c:pt idx="36">
                  <c:v>45392</c:v>
                </c:pt>
                <c:pt idx="37">
                  <c:v>45391</c:v>
                </c:pt>
                <c:pt idx="38">
                  <c:v>45390</c:v>
                </c:pt>
                <c:pt idx="39">
                  <c:v>45387</c:v>
                </c:pt>
                <c:pt idx="40">
                  <c:v>45386</c:v>
                </c:pt>
                <c:pt idx="41">
                  <c:v>45385</c:v>
                </c:pt>
                <c:pt idx="42">
                  <c:v>45384</c:v>
                </c:pt>
                <c:pt idx="43">
                  <c:v>45383</c:v>
                </c:pt>
                <c:pt idx="44">
                  <c:v>45379</c:v>
                </c:pt>
                <c:pt idx="45">
                  <c:v>45378</c:v>
                </c:pt>
                <c:pt idx="46">
                  <c:v>45377</c:v>
                </c:pt>
                <c:pt idx="47">
                  <c:v>45376</c:v>
                </c:pt>
                <c:pt idx="48">
                  <c:v>45373</c:v>
                </c:pt>
                <c:pt idx="49">
                  <c:v>45372</c:v>
                </c:pt>
                <c:pt idx="50">
                  <c:v>45371</c:v>
                </c:pt>
                <c:pt idx="51">
                  <c:v>45370</c:v>
                </c:pt>
                <c:pt idx="52">
                  <c:v>45369</c:v>
                </c:pt>
                <c:pt idx="53">
                  <c:v>45366</c:v>
                </c:pt>
                <c:pt idx="54">
                  <c:v>45365</c:v>
                </c:pt>
                <c:pt idx="55">
                  <c:v>45364</c:v>
                </c:pt>
                <c:pt idx="56">
                  <c:v>45363</c:v>
                </c:pt>
                <c:pt idx="57">
                  <c:v>45362</c:v>
                </c:pt>
                <c:pt idx="58">
                  <c:v>45359</c:v>
                </c:pt>
                <c:pt idx="59">
                  <c:v>45358</c:v>
                </c:pt>
                <c:pt idx="60">
                  <c:v>45357</c:v>
                </c:pt>
                <c:pt idx="61">
                  <c:v>45356</c:v>
                </c:pt>
                <c:pt idx="62">
                  <c:v>45355</c:v>
                </c:pt>
                <c:pt idx="63">
                  <c:v>45352</c:v>
                </c:pt>
                <c:pt idx="64">
                  <c:v>45351</c:v>
                </c:pt>
                <c:pt idx="65">
                  <c:v>45350</c:v>
                </c:pt>
                <c:pt idx="66">
                  <c:v>45349</c:v>
                </c:pt>
                <c:pt idx="67">
                  <c:v>45348</c:v>
                </c:pt>
                <c:pt idx="68">
                  <c:v>45345</c:v>
                </c:pt>
                <c:pt idx="69">
                  <c:v>45344</c:v>
                </c:pt>
                <c:pt idx="70">
                  <c:v>45343</c:v>
                </c:pt>
                <c:pt idx="71">
                  <c:v>45342</c:v>
                </c:pt>
                <c:pt idx="72">
                  <c:v>45338</c:v>
                </c:pt>
                <c:pt idx="73">
                  <c:v>45337</c:v>
                </c:pt>
                <c:pt idx="74">
                  <c:v>45336</c:v>
                </c:pt>
                <c:pt idx="75">
                  <c:v>45335</c:v>
                </c:pt>
                <c:pt idx="76">
                  <c:v>45334</c:v>
                </c:pt>
                <c:pt idx="77">
                  <c:v>45331</c:v>
                </c:pt>
                <c:pt idx="78">
                  <c:v>45330</c:v>
                </c:pt>
                <c:pt idx="79">
                  <c:v>45329</c:v>
                </c:pt>
                <c:pt idx="80">
                  <c:v>45328</c:v>
                </c:pt>
                <c:pt idx="81">
                  <c:v>45327</c:v>
                </c:pt>
                <c:pt idx="82">
                  <c:v>45324</c:v>
                </c:pt>
                <c:pt idx="83">
                  <c:v>45323</c:v>
                </c:pt>
                <c:pt idx="84">
                  <c:v>45322</c:v>
                </c:pt>
                <c:pt idx="85">
                  <c:v>45321</c:v>
                </c:pt>
                <c:pt idx="86">
                  <c:v>45320</c:v>
                </c:pt>
                <c:pt idx="87">
                  <c:v>45317</c:v>
                </c:pt>
                <c:pt idx="88">
                  <c:v>45316</c:v>
                </c:pt>
                <c:pt idx="89">
                  <c:v>45315</c:v>
                </c:pt>
                <c:pt idx="90">
                  <c:v>45314</c:v>
                </c:pt>
                <c:pt idx="91">
                  <c:v>45313</c:v>
                </c:pt>
                <c:pt idx="92">
                  <c:v>45310</c:v>
                </c:pt>
                <c:pt idx="93">
                  <c:v>45309</c:v>
                </c:pt>
                <c:pt idx="94">
                  <c:v>45308</c:v>
                </c:pt>
                <c:pt idx="95">
                  <c:v>45307</c:v>
                </c:pt>
                <c:pt idx="96">
                  <c:v>45303</c:v>
                </c:pt>
                <c:pt idx="97">
                  <c:v>45302</c:v>
                </c:pt>
                <c:pt idx="98">
                  <c:v>45301</c:v>
                </c:pt>
                <c:pt idx="99">
                  <c:v>45300</c:v>
                </c:pt>
                <c:pt idx="100">
                  <c:v>45299</c:v>
                </c:pt>
                <c:pt idx="101">
                  <c:v>45296</c:v>
                </c:pt>
                <c:pt idx="102">
                  <c:v>45295</c:v>
                </c:pt>
                <c:pt idx="103">
                  <c:v>45294</c:v>
                </c:pt>
                <c:pt idx="104">
                  <c:v>45293</c:v>
                </c:pt>
                <c:pt idx="105">
                  <c:v>45289</c:v>
                </c:pt>
                <c:pt idx="106">
                  <c:v>45288</c:v>
                </c:pt>
                <c:pt idx="107">
                  <c:v>45287</c:v>
                </c:pt>
                <c:pt idx="108">
                  <c:v>45286</c:v>
                </c:pt>
                <c:pt idx="109">
                  <c:v>45282</c:v>
                </c:pt>
                <c:pt idx="110">
                  <c:v>45281</c:v>
                </c:pt>
                <c:pt idx="111">
                  <c:v>45280</c:v>
                </c:pt>
                <c:pt idx="112">
                  <c:v>45279</c:v>
                </c:pt>
                <c:pt idx="113">
                  <c:v>45278</c:v>
                </c:pt>
                <c:pt idx="114">
                  <c:v>45275</c:v>
                </c:pt>
                <c:pt idx="115">
                  <c:v>45274</c:v>
                </c:pt>
                <c:pt idx="116">
                  <c:v>45273</c:v>
                </c:pt>
                <c:pt idx="117">
                  <c:v>45272</c:v>
                </c:pt>
                <c:pt idx="118">
                  <c:v>45271</c:v>
                </c:pt>
                <c:pt idx="119">
                  <c:v>45268</c:v>
                </c:pt>
                <c:pt idx="120">
                  <c:v>45267</c:v>
                </c:pt>
                <c:pt idx="121">
                  <c:v>45266</c:v>
                </c:pt>
                <c:pt idx="122">
                  <c:v>45265</c:v>
                </c:pt>
                <c:pt idx="123">
                  <c:v>45264</c:v>
                </c:pt>
                <c:pt idx="124">
                  <c:v>45261</c:v>
                </c:pt>
                <c:pt idx="125">
                  <c:v>45260</c:v>
                </c:pt>
                <c:pt idx="126">
                  <c:v>45259</c:v>
                </c:pt>
                <c:pt idx="127">
                  <c:v>45258</c:v>
                </c:pt>
                <c:pt idx="128">
                  <c:v>45257</c:v>
                </c:pt>
                <c:pt idx="129">
                  <c:v>45254</c:v>
                </c:pt>
                <c:pt idx="130">
                  <c:v>45252</c:v>
                </c:pt>
                <c:pt idx="131">
                  <c:v>45251</c:v>
                </c:pt>
                <c:pt idx="132">
                  <c:v>45250</c:v>
                </c:pt>
                <c:pt idx="133">
                  <c:v>45247</c:v>
                </c:pt>
                <c:pt idx="134">
                  <c:v>45246</c:v>
                </c:pt>
                <c:pt idx="135">
                  <c:v>45245</c:v>
                </c:pt>
                <c:pt idx="136">
                  <c:v>45244</c:v>
                </c:pt>
                <c:pt idx="137">
                  <c:v>45243</c:v>
                </c:pt>
                <c:pt idx="138">
                  <c:v>45240</c:v>
                </c:pt>
                <c:pt idx="139">
                  <c:v>45239</c:v>
                </c:pt>
                <c:pt idx="140">
                  <c:v>45238</c:v>
                </c:pt>
                <c:pt idx="141">
                  <c:v>45237</c:v>
                </c:pt>
                <c:pt idx="142">
                  <c:v>45236</c:v>
                </c:pt>
                <c:pt idx="143">
                  <c:v>45233</c:v>
                </c:pt>
                <c:pt idx="144">
                  <c:v>45232</c:v>
                </c:pt>
                <c:pt idx="145">
                  <c:v>45231</c:v>
                </c:pt>
                <c:pt idx="146">
                  <c:v>45230</c:v>
                </c:pt>
                <c:pt idx="147">
                  <c:v>45229</c:v>
                </c:pt>
                <c:pt idx="148">
                  <c:v>45226</c:v>
                </c:pt>
                <c:pt idx="149">
                  <c:v>45225</c:v>
                </c:pt>
                <c:pt idx="150">
                  <c:v>45224</c:v>
                </c:pt>
                <c:pt idx="151">
                  <c:v>45223</c:v>
                </c:pt>
                <c:pt idx="152">
                  <c:v>45222</c:v>
                </c:pt>
                <c:pt idx="153">
                  <c:v>45219</c:v>
                </c:pt>
                <c:pt idx="154">
                  <c:v>45218</c:v>
                </c:pt>
                <c:pt idx="155">
                  <c:v>45217</c:v>
                </c:pt>
                <c:pt idx="156">
                  <c:v>45216</c:v>
                </c:pt>
                <c:pt idx="157">
                  <c:v>45215</c:v>
                </c:pt>
                <c:pt idx="158">
                  <c:v>45212</c:v>
                </c:pt>
                <c:pt idx="159">
                  <c:v>45211</c:v>
                </c:pt>
                <c:pt idx="160">
                  <c:v>45210</c:v>
                </c:pt>
                <c:pt idx="161">
                  <c:v>45209</c:v>
                </c:pt>
                <c:pt idx="162">
                  <c:v>45205</c:v>
                </c:pt>
                <c:pt idx="163">
                  <c:v>45204</c:v>
                </c:pt>
                <c:pt idx="164">
                  <c:v>45203</c:v>
                </c:pt>
                <c:pt idx="165">
                  <c:v>45202</c:v>
                </c:pt>
                <c:pt idx="166">
                  <c:v>45201</c:v>
                </c:pt>
                <c:pt idx="167">
                  <c:v>45198</c:v>
                </c:pt>
                <c:pt idx="168">
                  <c:v>45197</c:v>
                </c:pt>
                <c:pt idx="169">
                  <c:v>45196</c:v>
                </c:pt>
                <c:pt idx="170">
                  <c:v>45195</c:v>
                </c:pt>
                <c:pt idx="171">
                  <c:v>45194</c:v>
                </c:pt>
                <c:pt idx="172">
                  <c:v>45191</c:v>
                </c:pt>
                <c:pt idx="173">
                  <c:v>45190</c:v>
                </c:pt>
                <c:pt idx="174">
                  <c:v>45189</c:v>
                </c:pt>
                <c:pt idx="175">
                  <c:v>45188</c:v>
                </c:pt>
                <c:pt idx="176">
                  <c:v>45187</c:v>
                </c:pt>
                <c:pt idx="177">
                  <c:v>45184</c:v>
                </c:pt>
                <c:pt idx="178">
                  <c:v>45183</c:v>
                </c:pt>
                <c:pt idx="179">
                  <c:v>45182</c:v>
                </c:pt>
                <c:pt idx="180">
                  <c:v>45181</c:v>
                </c:pt>
                <c:pt idx="181">
                  <c:v>45180</c:v>
                </c:pt>
                <c:pt idx="182">
                  <c:v>45177</c:v>
                </c:pt>
                <c:pt idx="183">
                  <c:v>45176</c:v>
                </c:pt>
                <c:pt idx="184">
                  <c:v>45175</c:v>
                </c:pt>
                <c:pt idx="185">
                  <c:v>45174</c:v>
                </c:pt>
                <c:pt idx="186">
                  <c:v>45170</c:v>
                </c:pt>
                <c:pt idx="187">
                  <c:v>45169</c:v>
                </c:pt>
                <c:pt idx="188">
                  <c:v>45168</c:v>
                </c:pt>
                <c:pt idx="189">
                  <c:v>45167</c:v>
                </c:pt>
                <c:pt idx="190">
                  <c:v>45166</c:v>
                </c:pt>
                <c:pt idx="191">
                  <c:v>45163</c:v>
                </c:pt>
                <c:pt idx="192">
                  <c:v>45162</c:v>
                </c:pt>
                <c:pt idx="193">
                  <c:v>45161</c:v>
                </c:pt>
                <c:pt idx="194">
                  <c:v>45160</c:v>
                </c:pt>
                <c:pt idx="195">
                  <c:v>45159</c:v>
                </c:pt>
                <c:pt idx="196">
                  <c:v>45156</c:v>
                </c:pt>
                <c:pt idx="197">
                  <c:v>45155</c:v>
                </c:pt>
                <c:pt idx="198">
                  <c:v>45154</c:v>
                </c:pt>
                <c:pt idx="199">
                  <c:v>45153</c:v>
                </c:pt>
                <c:pt idx="200">
                  <c:v>45152</c:v>
                </c:pt>
                <c:pt idx="201">
                  <c:v>45149</c:v>
                </c:pt>
                <c:pt idx="202">
                  <c:v>45148</c:v>
                </c:pt>
                <c:pt idx="203">
                  <c:v>45147</c:v>
                </c:pt>
                <c:pt idx="204">
                  <c:v>45146</c:v>
                </c:pt>
                <c:pt idx="205">
                  <c:v>45145</c:v>
                </c:pt>
                <c:pt idx="206">
                  <c:v>45142</c:v>
                </c:pt>
                <c:pt idx="207">
                  <c:v>45141</c:v>
                </c:pt>
                <c:pt idx="208">
                  <c:v>45140</c:v>
                </c:pt>
                <c:pt idx="209">
                  <c:v>45139</c:v>
                </c:pt>
                <c:pt idx="210">
                  <c:v>45138</c:v>
                </c:pt>
                <c:pt idx="211">
                  <c:v>45135</c:v>
                </c:pt>
                <c:pt idx="212">
                  <c:v>45134</c:v>
                </c:pt>
                <c:pt idx="213">
                  <c:v>45133</c:v>
                </c:pt>
                <c:pt idx="214">
                  <c:v>45132</c:v>
                </c:pt>
                <c:pt idx="215">
                  <c:v>45131</c:v>
                </c:pt>
                <c:pt idx="216">
                  <c:v>45128</c:v>
                </c:pt>
                <c:pt idx="217">
                  <c:v>45127</c:v>
                </c:pt>
                <c:pt idx="218">
                  <c:v>45126</c:v>
                </c:pt>
                <c:pt idx="219">
                  <c:v>45125</c:v>
                </c:pt>
                <c:pt idx="220">
                  <c:v>45124</c:v>
                </c:pt>
                <c:pt idx="221">
                  <c:v>45121</c:v>
                </c:pt>
                <c:pt idx="222">
                  <c:v>45120</c:v>
                </c:pt>
                <c:pt idx="223">
                  <c:v>45119</c:v>
                </c:pt>
                <c:pt idx="224">
                  <c:v>45118</c:v>
                </c:pt>
                <c:pt idx="225">
                  <c:v>45117</c:v>
                </c:pt>
                <c:pt idx="226">
                  <c:v>45114</c:v>
                </c:pt>
                <c:pt idx="227">
                  <c:v>45113</c:v>
                </c:pt>
                <c:pt idx="228">
                  <c:v>45112</c:v>
                </c:pt>
                <c:pt idx="229">
                  <c:v>45110</c:v>
                </c:pt>
                <c:pt idx="230">
                  <c:v>45107</c:v>
                </c:pt>
                <c:pt idx="231">
                  <c:v>45106</c:v>
                </c:pt>
                <c:pt idx="232">
                  <c:v>45105</c:v>
                </c:pt>
                <c:pt idx="233">
                  <c:v>45104</c:v>
                </c:pt>
                <c:pt idx="234">
                  <c:v>45103</c:v>
                </c:pt>
                <c:pt idx="235">
                  <c:v>45100</c:v>
                </c:pt>
                <c:pt idx="236">
                  <c:v>45099</c:v>
                </c:pt>
                <c:pt idx="237">
                  <c:v>45098</c:v>
                </c:pt>
                <c:pt idx="238">
                  <c:v>45097</c:v>
                </c:pt>
                <c:pt idx="239">
                  <c:v>45093</c:v>
                </c:pt>
                <c:pt idx="240">
                  <c:v>45092</c:v>
                </c:pt>
                <c:pt idx="241">
                  <c:v>45091</c:v>
                </c:pt>
                <c:pt idx="242">
                  <c:v>45090</c:v>
                </c:pt>
                <c:pt idx="243">
                  <c:v>45089</c:v>
                </c:pt>
                <c:pt idx="244">
                  <c:v>45086</c:v>
                </c:pt>
                <c:pt idx="245">
                  <c:v>45085</c:v>
                </c:pt>
                <c:pt idx="246">
                  <c:v>45084</c:v>
                </c:pt>
                <c:pt idx="247">
                  <c:v>45083</c:v>
                </c:pt>
                <c:pt idx="248">
                  <c:v>45082</c:v>
                </c:pt>
                <c:pt idx="249">
                  <c:v>45079</c:v>
                </c:pt>
                <c:pt idx="250">
                  <c:v>45078</c:v>
                </c:pt>
                <c:pt idx="251">
                  <c:v>45077</c:v>
                </c:pt>
                <c:pt idx="252">
                  <c:v>45076</c:v>
                </c:pt>
                <c:pt idx="253">
                  <c:v>45072</c:v>
                </c:pt>
                <c:pt idx="254">
                  <c:v>45071</c:v>
                </c:pt>
                <c:pt idx="255">
                  <c:v>45070</c:v>
                </c:pt>
                <c:pt idx="256">
                  <c:v>45069</c:v>
                </c:pt>
                <c:pt idx="257">
                  <c:v>45068</c:v>
                </c:pt>
                <c:pt idx="258">
                  <c:v>45065</c:v>
                </c:pt>
                <c:pt idx="259">
                  <c:v>45064</c:v>
                </c:pt>
                <c:pt idx="260">
                  <c:v>45063</c:v>
                </c:pt>
                <c:pt idx="261">
                  <c:v>45062</c:v>
                </c:pt>
                <c:pt idx="262">
                  <c:v>45061</c:v>
                </c:pt>
                <c:pt idx="263">
                  <c:v>45058</c:v>
                </c:pt>
                <c:pt idx="264">
                  <c:v>45057</c:v>
                </c:pt>
                <c:pt idx="265">
                  <c:v>45056</c:v>
                </c:pt>
                <c:pt idx="266">
                  <c:v>45055</c:v>
                </c:pt>
                <c:pt idx="267">
                  <c:v>45054</c:v>
                </c:pt>
                <c:pt idx="268">
                  <c:v>45051</c:v>
                </c:pt>
                <c:pt idx="269">
                  <c:v>45050</c:v>
                </c:pt>
                <c:pt idx="270">
                  <c:v>45049</c:v>
                </c:pt>
                <c:pt idx="271">
                  <c:v>45048</c:v>
                </c:pt>
                <c:pt idx="272">
                  <c:v>45047</c:v>
                </c:pt>
                <c:pt idx="273">
                  <c:v>45044</c:v>
                </c:pt>
                <c:pt idx="274">
                  <c:v>45043</c:v>
                </c:pt>
                <c:pt idx="275">
                  <c:v>45042</c:v>
                </c:pt>
                <c:pt idx="276">
                  <c:v>45041</c:v>
                </c:pt>
                <c:pt idx="277">
                  <c:v>45040</c:v>
                </c:pt>
                <c:pt idx="278">
                  <c:v>45037</c:v>
                </c:pt>
                <c:pt idx="279">
                  <c:v>45036</c:v>
                </c:pt>
                <c:pt idx="280">
                  <c:v>45035</c:v>
                </c:pt>
                <c:pt idx="281">
                  <c:v>45034</c:v>
                </c:pt>
                <c:pt idx="282">
                  <c:v>45033</c:v>
                </c:pt>
                <c:pt idx="283">
                  <c:v>45030</c:v>
                </c:pt>
                <c:pt idx="284">
                  <c:v>45029</c:v>
                </c:pt>
                <c:pt idx="285">
                  <c:v>45028</c:v>
                </c:pt>
                <c:pt idx="286">
                  <c:v>45027</c:v>
                </c:pt>
                <c:pt idx="287">
                  <c:v>45026</c:v>
                </c:pt>
                <c:pt idx="288">
                  <c:v>45023</c:v>
                </c:pt>
                <c:pt idx="289">
                  <c:v>45022</c:v>
                </c:pt>
                <c:pt idx="290">
                  <c:v>45021</c:v>
                </c:pt>
                <c:pt idx="291">
                  <c:v>45020</c:v>
                </c:pt>
                <c:pt idx="292">
                  <c:v>45019</c:v>
                </c:pt>
                <c:pt idx="293">
                  <c:v>45016</c:v>
                </c:pt>
                <c:pt idx="294">
                  <c:v>45015</c:v>
                </c:pt>
                <c:pt idx="295">
                  <c:v>45014</c:v>
                </c:pt>
                <c:pt idx="296">
                  <c:v>45013</c:v>
                </c:pt>
                <c:pt idx="297">
                  <c:v>45012</c:v>
                </c:pt>
                <c:pt idx="298">
                  <c:v>45009</c:v>
                </c:pt>
                <c:pt idx="299">
                  <c:v>45008</c:v>
                </c:pt>
                <c:pt idx="300">
                  <c:v>45007</c:v>
                </c:pt>
                <c:pt idx="301">
                  <c:v>45006</c:v>
                </c:pt>
                <c:pt idx="302">
                  <c:v>45005</c:v>
                </c:pt>
                <c:pt idx="303">
                  <c:v>45002</c:v>
                </c:pt>
                <c:pt idx="304">
                  <c:v>45001</c:v>
                </c:pt>
                <c:pt idx="305">
                  <c:v>45000</c:v>
                </c:pt>
                <c:pt idx="306">
                  <c:v>44999</c:v>
                </c:pt>
                <c:pt idx="307">
                  <c:v>44998</c:v>
                </c:pt>
                <c:pt idx="308">
                  <c:v>44995</c:v>
                </c:pt>
                <c:pt idx="309">
                  <c:v>44994</c:v>
                </c:pt>
                <c:pt idx="310">
                  <c:v>44993</c:v>
                </c:pt>
                <c:pt idx="311">
                  <c:v>44992</c:v>
                </c:pt>
                <c:pt idx="312">
                  <c:v>44991</c:v>
                </c:pt>
                <c:pt idx="313">
                  <c:v>44988</c:v>
                </c:pt>
                <c:pt idx="314">
                  <c:v>44987</c:v>
                </c:pt>
                <c:pt idx="315">
                  <c:v>44986</c:v>
                </c:pt>
                <c:pt idx="316">
                  <c:v>44985</c:v>
                </c:pt>
                <c:pt idx="317">
                  <c:v>44984</c:v>
                </c:pt>
                <c:pt idx="318">
                  <c:v>44981</c:v>
                </c:pt>
                <c:pt idx="319">
                  <c:v>44980</c:v>
                </c:pt>
                <c:pt idx="320">
                  <c:v>44979</c:v>
                </c:pt>
                <c:pt idx="321">
                  <c:v>44978</c:v>
                </c:pt>
                <c:pt idx="322">
                  <c:v>44974</c:v>
                </c:pt>
                <c:pt idx="323">
                  <c:v>44973</c:v>
                </c:pt>
                <c:pt idx="324">
                  <c:v>44972</c:v>
                </c:pt>
                <c:pt idx="325">
                  <c:v>44971</c:v>
                </c:pt>
                <c:pt idx="326">
                  <c:v>44970</c:v>
                </c:pt>
                <c:pt idx="327">
                  <c:v>44967</c:v>
                </c:pt>
                <c:pt idx="328">
                  <c:v>44966</c:v>
                </c:pt>
                <c:pt idx="329">
                  <c:v>44965</c:v>
                </c:pt>
                <c:pt idx="330">
                  <c:v>44964</c:v>
                </c:pt>
                <c:pt idx="331">
                  <c:v>44963</c:v>
                </c:pt>
                <c:pt idx="332">
                  <c:v>44960</c:v>
                </c:pt>
                <c:pt idx="333">
                  <c:v>44959</c:v>
                </c:pt>
                <c:pt idx="334">
                  <c:v>44958</c:v>
                </c:pt>
                <c:pt idx="335">
                  <c:v>44957</c:v>
                </c:pt>
                <c:pt idx="336">
                  <c:v>44956</c:v>
                </c:pt>
                <c:pt idx="337">
                  <c:v>44953</c:v>
                </c:pt>
                <c:pt idx="338">
                  <c:v>44952</c:v>
                </c:pt>
                <c:pt idx="339">
                  <c:v>44951</c:v>
                </c:pt>
                <c:pt idx="340">
                  <c:v>44950</c:v>
                </c:pt>
                <c:pt idx="341">
                  <c:v>44949</c:v>
                </c:pt>
                <c:pt idx="342">
                  <c:v>44946</c:v>
                </c:pt>
                <c:pt idx="343">
                  <c:v>44945</c:v>
                </c:pt>
                <c:pt idx="344">
                  <c:v>44944</c:v>
                </c:pt>
                <c:pt idx="345">
                  <c:v>44943</c:v>
                </c:pt>
                <c:pt idx="346">
                  <c:v>44939</c:v>
                </c:pt>
                <c:pt idx="347">
                  <c:v>44938</c:v>
                </c:pt>
                <c:pt idx="348">
                  <c:v>44937</c:v>
                </c:pt>
                <c:pt idx="349">
                  <c:v>44936</c:v>
                </c:pt>
                <c:pt idx="350">
                  <c:v>44935</c:v>
                </c:pt>
                <c:pt idx="351">
                  <c:v>44932</c:v>
                </c:pt>
                <c:pt idx="352">
                  <c:v>44931</c:v>
                </c:pt>
                <c:pt idx="353">
                  <c:v>44930</c:v>
                </c:pt>
                <c:pt idx="354">
                  <c:v>44929</c:v>
                </c:pt>
                <c:pt idx="355">
                  <c:v>44925</c:v>
                </c:pt>
                <c:pt idx="356">
                  <c:v>44924</c:v>
                </c:pt>
                <c:pt idx="357">
                  <c:v>44923</c:v>
                </c:pt>
                <c:pt idx="358">
                  <c:v>44922</c:v>
                </c:pt>
                <c:pt idx="359">
                  <c:v>44918</c:v>
                </c:pt>
                <c:pt idx="360">
                  <c:v>44917</c:v>
                </c:pt>
                <c:pt idx="361">
                  <c:v>44916</c:v>
                </c:pt>
                <c:pt idx="362">
                  <c:v>44915</c:v>
                </c:pt>
                <c:pt idx="363">
                  <c:v>44914</c:v>
                </c:pt>
                <c:pt idx="364">
                  <c:v>44911</c:v>
                </c:pt>
                <c:pt idx="365">
                  <c:v>44910</c:v>
                </c:pt>
                <c:pt idx="366">
                  <c:v>44909</c:v>
                </c:pt>
                <c:pt idx="367">
                  <c:v>44908</c:v>
                </c:pt>
                <c:pt idx="368">
                  <c:v>44907</c:v>
                </c:pt>
                <c:pt idx="369">
                  <c:v>44904</c:v>
                </c:pt>
                <c:pt idx="370">
                  <c:v>44903</c:v>
                </c:pt>
                <c:pt idx="371">
                  <c:v>44902</c:v>
                </c:pt>
                <c:pt idx="372">
                  <c:v>44901</c:v>
                </c:pt>
                <c:pt idx="373">
                  <c:v>44900</c:v>
                </c:pt>
                <c:pt idx="374">
                  <c:v>44897</c:v>
                </c:pt>
                <c:pt idx="375">
                  <c:v>44896</c:v>
                </c:pt>
                <c:pt idx="376">
                  <c:v>44895</c:v>
                </c:pt>
                <c:pt idx="377">
                  <c:v>44894</c:v>
                </c:pt>
                <c:pt idx="378">
                  <c:v>44893</c:v>
                </c:pt>
                <c:pt idx="379">
                  <c:v>44890</c:v>
                </c:pt>
                <c:pt idx="380">
                  <c:v>44888</c:v>
                </c:pt>
                <c:pt idx="381">
                  <c:v>44887</c:v>
                </c:pt>
                <c:pt idx="382">
                  <c:v>44886</c:v>
                </c:pt>
                <c:pt idx="383">
                  <c:v>44883</c:v>
                </c:pt>
                <c:pt idx="384">
                  <c:v>44882</c:v>
                </c:pt>
                <c:pt idx="385">
                  <c:v>44881</c:v>
                </c:pt>
                <c:pt idx="386">
                  <c:v>44880</c:v>
                </c:pt>
                <c:pt idx="387">
                  <c:v>44879</c:v>
                </c:pt>
                <c:pt idx="388">
                  <c:v>44875</c:v>
                </c:pt>
                <c:pt idx="389">
                  <c:v>44874</c:v>
                </c:pt>
                <c:pt idx="390">
                  <c:v>44873</c:v>
                </c:pt>
                <c:pt idx="391">
                  <c:v>44872</c:v>
                </c:pt>
                <c:pt idx="392">
                  <c:v>44869</c:v>
                </c:pt>
                <c:pt idx="393">
                  <c:v>44868</c:v>
                </c:pt>
                <c:pt idx="394">
                  <c:v>44867</c:v>
                </c:pt>
                <c:pt idx="395">
                  <c:v>44866</c:v>
                </c:pt>
                <c:pt idx="396">
                  <c:v>44865</c:v>
                </c:pt>
                <c:pt idx="397">
                  <c:v>44862</c:v>
                </c:pt>
                <c:pt idx="398">
                  <c:v>44861</c:v>
                </c:pt>
                <c:pt idx="399">
                  <c:v>44860</c:v>
                </c:pt>
                <c:pt idx="400">
                  <c:v>44859</c:v>
                </c:pt>
                <c:pt idx="401">
                  <c:v>44858</c:v>
                </c:pt>
                <c:pt idx="402">
                  <c:v>44855</c:v>
                </c:pt>
                <c:pt idx="403">
                  <c:v>44854</c:v>
                </c:pt>
                <c:pt idx="404">
                  <c:v>44853</c:v>
                </c:pt>
                <c:pt idx="405">
                  <c:v>44852</c:v>
                </c:pt>
                <c:pt idx="406">
                  <c:v>44851</c:v>
                </c:pt>
                <c:pt idx="407">
                  <c:v>44848</c:v>
                </c:pt>
                <c:pt idx="408">
                  <c:v>44847</c:v>
                </c:pt>
                <c:pt idx="409">
                  <c:v>44846</c:v>
                </c:pt>
                <c:pt idx="410">
                  <c:v>44845</c:v>
                </c:pt>
                <c:pt idx="411">
                  <c:v>44841</c:v>
                </c:pt>
                <c:pt idx="412">
                  <c:v>44840</c:v>
                </c:pt>
                <c:pt idx="413">
                  <c:v>44839</c:v>
                </c:pt>
                <c:pt idx="414">
                  <c:v>44838</c:v>
                </c:pt>
                <c:pt idx="415">
                  <c:v>44837</c:v>
                </c:pt>
                <c:pt idx="416">
                  <c:v>44834</c:v>
                </c:pt>
                <c:pt idx="417">
                  <c:v>44833</c:v>
                </c:pt>
                <c:pt idx="418">
                  <c:v>44832</c:v>
                </c:pt>
                <c:pt idx="419">
                  <c:v>44831</c:v>
                </c:pt>
                <c:pt idx="420">
                  <c:v>44830</c:v>
                </c:pt>
                <c:pt idx="421">
                  <c:v>44827</c:v>
                </c:pt>
                <c:pt idx="422">
                  <c:v>44826</c:v>
                </c:pt>
                <c:pt idx="423">
                  <c:v>44825</c:v>
                </c:pt>
                <c:pt idx="424">
                  <c:v>44824</c:v>
                </c:pt>
                <c:pt idx="425">
                  <c:v>44823</c:v>
                </c:pt>
                <c:pt idx="426">
                  <c:v>44820</c:v>
                </c:pt>
                <c:pt idx="427">
                  <c:v>44819</c:v>
                </c:pt>
                <c:pt idx="428">
                  <c:v>44818</c:v>
                </c:pt>
                <c:pt idx="429">
                  <c:v>44817</c:v>
                </c:pt>
                <c:pt idx="430">
                  <c:v>44816</c:v>
                </c:pt>
                <c:pt idx="431">
                  <c:v>44813</c:v>
                </c:pt>
                <c:pt idx="432">
                  <c:v>44812</c:v>
                </c:pt>
                <c:pt idx="433">
                  <c:v>44811</c:v>
                </c:pt>
                <c:pt idx="434">
                  <c:v>44810</c:v>
                </c:pt>
                <c:pt idx="435">
                  <c:v>44806</c:v>
                </c:pt>
                <c:pt idx="436">
                  <c:v>44805</c:v>
                </c:pt>
                <c:pt idx="437">
                  <c:v>44804</c:v>
                </c:pt>
                <c:pt idx="438">
                  <c:v>44803</c:v>
                </c:pt>
                <c:pt idx="439">
                  <c:v>44802</c:v>
                </c:pt>
                <c:pt idx="440">
                  <c:v>44799</c:v>
                </c:pt>
                <c:pt idx="441">
                  <c:v>44798</c:v>
                </c:pt>
                <c:pt idx="442">
                  <c:v>44797</c:v>
                </c:pt>
                <c:pt idx="443">
                  <c:v>44796</c:v>
                </c:pt>
                <c:pt idx="444">
                  <c:v>44795</c:v>
                </c:pt>
                <c:pt idx="445">
                  <c:v>44792</c:v>
                </c:pt>
                <c:pt idx="446">
                  <c:v>44791</c:v>
                </c:pt>
                <c:pt idx="447">
                  <c:v>44790</c:v>
                </c:pt>
                <c:pt idx="448">
                  <c:v>44789</c:v>
                </c:pt>
                <c:pt idx="449">
                  <c:v>44788</c:v>
                </c:pt>
                <c:pt idx="450">
                  <c:v>44785</c:v>
                </c:pt>
                <c:pt idx="451">
                  <c:v>44784</c:v>
                </c:pt>
                <c:pt idx="452">
                  <c:v>44783</c:v>
                </c:pt>
                <c:pt idx="453">
                  <c:v>44782</c:v>
                </c:pt>
                <c:pt idx="454">
                  <c:v>44781</c:v>
                </c:pt>
                <c:pt idx="455">
                  <c:v>44778</c:v>
                </c:pt>
                <c:pt idx="456">
                  <c:v>44777</c:v>
                </c:pt>
                <c:pt idx="457">
                  <c:v>44776</c:v>
                </c:pt>
                <c:pt idx="458">
                  <c:v>44775</c:v>
                </c:pt>
                <c:pt idx="459">
                  <c:v>44774</c:v>
                </c:pt>
                <c:pt idx="460">
                  <c:v>44771</c:v>
                </c:pt>
                <c:pt idx="461">
                  <c:v>44770</c:v>
                </c:pt>
                <c:pt idx="462">
                  <c:v>44769</c:v>
                </c:pt>
                <c:pt idx="463">
                  <c:v>44768</c:v>
                </c:pt>
                <c:pt idx="464">
                  <c:v>44767</c:v>
                </c:pt>
                <c:pt idx="465">
                  <c:v>44764</c:v>
                </c:pt>
                <c:pt idx="466">
                  <c:v>44763</c:v>
                </c:pt>
                <c:pt idx="467">
                  <c:v>44762</c:v>
                </c:pt>
                <c:pt idx="468">
                  <c:v>44761</c:v>
                </c:pt>
                <c:pt idx="469">
                  <c:v>44760</c:v>
                </c:pt>
                <c:pt idx="470">
                  <c:v>44757</c:v>
                </c:pt>
                <c:pt idx="471">
                  <c:v>44756</c:v>
                </c:pt>
                <c:pt idx="472">
                  <c:v>44755</c:v>
                </c:pt>
                <c:pt idx="473">
                  <c:v>44754</c:v>
                </c:pt>
                <c:pt idx="474">
                  <c:v>44753</c:v>
                </c:pt>
                <c:pt idx="475">
                  <c:v>44750</c:v>
                </c:pt>
                <c:pt idx="476">
                  <c:v>44749</c:v>
                </c:pt>
                <c:pt idx="477">
                  <c:v>44748</c:v>
                </c:pt>
                <c:pt idx="478">
                  <c:v>44747</c:v>
                </c:pt>
                <c:pt idx="479">
                  <c:v>44743</c:v>
                </c:pt>
                <c:pt idx="480">
                  <c:v>44742</c:v>
                </c:pt>
                <c:pt idx="481">
                  <c:v>44741</c:v>
                </c:pt>
                <c:pt idx="482">
                  <c:v>44740</c:v>
                </c:pt>
                <c:pt idx="483">
                  <c:v>44739</c:v>
                </c:pt>
                <c:pt idx="484">
                  <c:v>44736</c:v>
                </c:pt>
                <c:pt idx="485">
                  <c:v>44735</c:v>
                </c:pt>
                <c:pt idx="486">
                  <c:v>44734</c:v>
                </c:pt>
                <c:pt idx="487">
                  <c:v>44733</c:v>
                </c:pt>
                <c:pt idx="488">
                  <c:v>44729</c:v>
                </c:pt>
                <c:pt idx="489">
                  <c:v>44728</c:v>
                </c:pt>
                <c:pt idx="490">
                  <c:v>44727</c:v>
                </c:pt>
                <c:pt idx="491">
                  <c:v>44726</c:v>
                </c:pt>
                <c:pt idx="492">
                  <c:v>44725</c:v>
                </c:pt>
                <c:pt idx="493">
                  <c:v>44722</c:v>
                </c:pt>
                <c:pt idx="494">
                  <c:v>44721</c:v>
                </c:pt>
                <c:pt idx="495">
                  <c:v>44720</c:v>
                </c:pt>
                <c:pt idx="496">
                  <c:v>44719</c:v>
                </c:pt>
                <c:pt idx="497">
                  <c:v>44718</c:v>
                </c:pt>
                <c:pt idx="498">
                  <c:v>44715</c:v>
                </c:pt>
                <c:pt idx="499">
                  <c:v>44714</c:v>
                </c:pt>
                <c:pt idx="500">
                  <c:v>44713</c:v>
                </c:pt>
                <c:pt idx="501">
                  <c:v>44712</c:v>
                </c:pt>
                <c:pt idx="502">
                  <c:v>44708</c:v>
                </c:pt>
                <c:pt idx="503">
                  <c:v>44707</c:v>
                </c:pt>
                <c:pt idx="504">
                  <c:v>44706</c:v>
                </c:pt>
                <c:pt idx="505">
                  <c:v>44705</c:v>
                </c:pt>
                <c:pt idx="506">
                  <c:v>44704</c:v>
                </c:pt>
                <c:pt idx="507">
                  <c:v>44701</c:v>
                </c:pt>
                <c:pt idx="508">
                  <c:v>44700</c:v>
                </c:pt>
                <c:pt idx="509">
                  <c:v>44699</c:v>
                </c:pt>
                <c:pt idx="510">
                  <c:v>44698</c:v>
                </c:pt>
                <c:pt idx="511">
                  <c:v>44697</c:v>
                </c:pt>
                <c:pt idx="512">
                  <c:v>44694</c:v>
                </c:pt>
                <c:pt idx="513">
                  <c:v>44693</c:v>
                </c:pt>
                <c:pt idx="514">
                  <c:v>44692</c:v>
                </c:pt>
                <c:pt idx="515">
                  <c:v>44691</c:v>
                </c:pt>
                <c:pt idx="516">
                  <c:v>44690</c:v>
                </c:pt>
                <c:pt idx="517">
                  <c:v>44687</c:v>
                </c:pt>
                <c:pt idx="518">
                  <c:v>44686</c:v>
                </c:pt>
                <c:pt idx="519">
                  <c:v>44685</c:v>
                </c:pt>
                <c:pt idx="520">
                  <c:v>44684</c:v>
                </c:pt>
                <c:pt idx="521">
                  <c:v>44680</c:v>
                </c:pt>
                <c:pt idx="522">
                  <c:v>44679</c:v>
                </c:pt>
                <c:pt idx="523">
                  <c:v>44678</c:v>
                </c:pt>
                <c:pt idx="524">
                  <c:v>44677</c:v>
                </c:pt>
                <c:pt idx="525">
                  <c:v>44676</c:v>
                </c:pt>
                <c:pt idx="526">
                  <c:v>44673</c:v>
                </c:pt>
                <c:pt idx="527">
                  <c:v>44672</c:v>
                </c:pt>
                <c:pt idx="528">
                  <c:v>44671</c:v>
                </c:pt>
                <c:pt idx="529">
                  <c:v>44670</c:v>
                </c:pt>
                <c:pt idx="530">
                  <c:v>44669</c:v>
                </c:pt>
                <c:pt idx="531">
                  <c:v>44665</c:v>
                </c:pt>
                <c:pt idx="532">
                  <c:v>44664</c:v>
                </c:pt>
                <c:pt idx="533">
                  <c:v>44663</c:v>
                </c:pt>
                <c:pt idx="534">
                  <c:v>44662</c:v>
                </c:pt>
                <c:pt idx="535">
                  <c:v>44659</c:v>
                </c:pt>
                <c:pt idx="536">
                  <c:v>44658</c:v>
                </c:pt>
                <c:pt idx="537">
                  <c:v>44657</c:v>
                </c:pt>
                <c:pt idx="538">
                  <c:v>44656</c:v>
                </c:pt>
                <c:pt idx="539">
                  <c:v>44655</c:v>
                </c:pt>
                <c:pt idx="540">
                  <c:v>44652</c:v>
                </c:pt>
                <c:pt idx="541">
                  <c:v>44651</c:v>
                </c:pt>
                <c:pt idx="542">
                  <c:v>44650</c:v>
                </c:pt>
                <c:pt idx="543">
                  <c:v>44649</c:v>
                </c:pt>
                <c:pt idx="544">
                  <c:v>44648</c:v>
                </c:pt>
                <c:pt idx="545">
                  <c:v>44645</c:v>
                </c:pt>
                <c:pt idx="546">
                  <c:v>44644</c:v>
                </c:pt>
                <c:pt idx="547">
                  <c:v>44643</c:v>
                </c:pt>
              </c:numCache>
            </c:numRef>
          </c:cat>
          <c:val>
            <c:numRef>
              <c:f>Eurobond_Dynamics!$L$5:$L$552</c:f>
              <c:numCache>
                <c:formatCode>0.000%</c:formatCode>
                <c:ptCount val="548"/>
                <c:pt idx="0">
                  <c:v>3.5010000000000006E-2</c:v>
                </c:pt>
                <c:pt idx="1">
                  <c:v>3.4230000000000003E-2</c:v>
                </c:pt>
                <c:pt idx="2">
                  <c:v>3.415E-2</c:v>
                </c:pt>
                <c:pt idx="3">
                  <c:v>3.5129999999999995E-2</c:v>
                </c:pt>
                <c:pt idx="4">
                  <c:v>3.5100000000000006E-2</c:v>
                </c:pt>
                <c:pt idx="5">
                  <c:v>3.4759999999999999E-2</c:v>
                </c:pt>
                <c:pt idx="6">
                  <c:v>3.5240000000000007E-2</c:v>
                </c:pt>
                <c:pt idx="7">
                  <c:v>3.524999999999999E-2</c:v>
                </c:pt>
                <c:pt idx="8">
                  <c:v>3.5209999999999991E-2</c:v>
                </c:pt>
                <c:pt idx="9">
                  <c:v>3.4889999999999997E-2</c:v>
                </c:pt>
                <c:pt idx="10">
                  <c:v>3.458E-2</c:v>
                </c:pt>
                <c:pt idx="11">
                  <c:v>3.2080000000000004E-2</c:v>
                </c:pt>
                <c:pt idx="12">
                  <c:v>2.9129999999999996E-2</c:v>
                </c:pt>
                <c:pt idx="13">
                  <c:v>2.8959999999999993E-2</c:v>
                </c:pt>
                <c:pt idx="14">
                  <c:v>2.8319999999999991E-2</c:v>
                </c:pt>
                <c:pt idx="15">
                  <c:v>2.8109999999999996E-2</c:v>
                </c:pt>
                <c:pt idx="16">
                  <c:v>2.8220000000000002E-2</c:v>
                </c:pt>
                <c:pt idx="17">
                  <c:v>2.8170000000000001E-2</c:v>
                </c:pt>
                <c:pt idx="18">
                  <c:v>2.6600000000000006E-2</c:v>
                </c:pt>
                <c:pt idx="19">
                  <c:v>2.6409999999999996E-2</c:v>
                </c:pt>
                <c:pt idx="20">
                  <c:v>2.5259999999999991E-2</c:v>
                </c:pt>
                <c:pt idx="21">
                  <c:v>2.4600000000000004E-2</c:v>
                </c:pt>
                <c:pt idx="22">
                  <c:v>2.2920000000000003E-2</c:v>
                </c:pt>
                <c:pt idx="23">
                  <c:v>2.2360000000000005E-2</c:v>
                </c:pt>
                <c:pt idx="24">
                  <c:v>2.2289999999999997E-2</c:v>
                </c:pt>
                <c:pt idx="25">
                  <c:v>2.2050000000000007E-2</c:v>
                </c:pt>
                <c:pt idx="26">
                  <c:v>2.2210000000000001E-2</c:v>
                </c:pt>
                <c:pt idx="27">
                  <c:v>2.2589999999999999E-2</c:v>
                </c:pt>
                <c:pt idx="28">
                  <c:v>2.2550000000000001E-2</c:v>
                </c:pt>
                <c:pt idx="29">
                  <c:v>2.2380000000000004E-2</c:v>
                </c:pt>
                <c:pt idx="30">
                  <c:v>2.2110000000000005E-2</c:v>
                </c:pt>
                <c:pt idx="31">
                  <c:v>2.2020000000000005E-2</c:v>
                </c:pt>
                <c:pt idx="32">
                  <c:v>2.2490000000000003E-2</c:v>
                </c:pt>
                <c:pt idx="33">
                  <c:v>2.1479999999999999E-2</c:v>
                </c:pt>
                <c:pt idx="34">
                  <c:v>2.2650000000000003E-2</c:v>
                </c:pt>
                <c:pt idx="35">
                  <c:v>2.1679999999999998E-2</c:v>
                </c:pt>
                <c:pt idx="36">
                  <c:v>2.2420000000000002E-2</c:v>
                </c:pt>
                <c:pt idx="37">
                  <c:v>2.3130000000000012E-2</c:v>
                </c:pt>
                <c:pt idx="38">
                  <c:v>2.2779999999999995E-2</c:v>
                </c:pt>
                <c:pt idx="39">
                  <c:v>2.3459999999999995E-2</c:v>
                </c:pt>
                <c:pt idx="40">
                  <c:v>2.2789999999999998E-2</c:v>
                </c:pt>
                <c:pt idx="41">
                  <c:v>2.2700000000000012E-2</c:v>
                </c:pt>
                <c:pt idx="42">
                  <c:v>2.2829999999999996E-2</c:v>
                </c:pt>
                <c:pt idx="43">
                  <c:v>2.2019999999999998E-2</c:v>
                </c:pt>
                <c:pt idx="44">
                  <c:v>2.351000000000001E-2</c:v>
                </c:pt>
                <c:pt idx="45">
                  <c:v>2.3239999999999997E-2</c:v>
                </c:pt>
                <c:pt idx="46">
                  <c:v>2.341E-2</c:v>
                </c:pt>
                <c:pt idx="47">
                  <c:v>2.3179999999999999E-2</c:v>
                </c:pt>
                <c:pt idx="48">
                  <c:v>2.3279999999999995E-2</c:v>
                </c:pt>
                <c:pt idx="49">
                  <c:v>2.3010000000000003E-2</c:v>
                </c:pt>
                <c:pt idx="50">
                  <c:v>2.2159999999999992E-2</c:v>
                </c:pt>
                <c:pt idx="51">
                  <c:v>2.2749999999999992E-2</c:v>
                </c:pt>
                <c:pt idx="52">
                  <c:v>2.2280000000000008E-2</c:v>
                </c:pt>
                <c:pt idx="53">
                  <c:v>2.2620000000000001E-2</c:v>
                </c:pt>
                <c:pt idx="54">
                  <c:v>2.2590000000000006E-2</c:v>
                </c:pt>
                <c:pt idx="55">
                  <c:v>2.3199999999999998E-2</c:v>
                </c:pt>
                <c:pt idx="56">
                  <c:v>2.3219999999999998E-2</c:v>
                </c:pt>
                <c:pt idx="57">
                  <c:v>2.3729999999999994E-2</c:v>
                </c:pt>
                <c:pt idx="58">
                  <c:v>2.375E-2</c:v>
                </c:pt>
                <c:pt idx="59">
                  <c:v>2.3160000000000007E-2</c:v>
                </c:pt>
                <c:pt idx="60">
                  <c:v>2.3559999999999998E-2</c:v>
                </c:pt>
                <c:pt idx="61">
                  <c:v>2.3210000000000001E-2</c:v>
                </c:pt>
                <c:pt idx="62">
                  <c:v>2.2370000000000001E-2</c:v>
                </c:pt>
                <c:pt idx="63">
                  <c:v>2.2289999999999997E-2</c:v>
                </c:pt>
                <c:pt idx="64">
                  <c:v>2.2049999999999993E-2</c:v>
                </c:pt>
                <c:pt idx="65">
                  <c:v>2.0889999999999999E-2</c:v>
                </c:pt>
                <c:pt idx="66">
                  <c:v>2.1199999999999997E-2</c:v>
                </c:pt>
                <c:pt idx="67">
                  <c:v>2.0829999999999994E-2</c:v>
                </c:pt>
                <c:pt idx="68">
                  <c:v>2.0230000000000005E-2</c:v>
                </c:pt>
                <c:pt idx="69">
                  <c:v>2.0209999999999999E-2</c:v>
                </c:pt>
                <c:pt idx="70">
                  <c:v>2.0269999999999989E-2</c:v>
                </c:pt>
                <c:pt idx="71">
                  <c:v>2.0569999999999991E-2</c:v>
                </c:pt>
                <c:pt idx="72">
                  <c:v>1.9439999999999999E-2</c:v>
                </c:pt>
                <c:pt idx="73">
                  <c:v>2.0440000000000007E-2</c:v>
                </c:pt>
                <c:pt idx="74">
                  <c:v>1.9750000000000004E-2</c:v>
                </c:pt>
                <c:pt idx="75">
                  <c:v>2.0180000000000003E-2</c:v>
                </c:pt>
                <c:pt idx="76">
                  <c:v>2.0789999999999996E-2</c:v>
                </c:pt>
                <c:pt idx="77">
                  <c:v>2.0980000000000006E-2</c:v>
                </c:pt>
                <c:pt idx="78">
                  <c:v>2.1239999999999995E-2</c:v>
                </c:pt>
                <c:pt idx="79">
                  <c:v>2.1760000000000002E-2</c:v>
                </c:pt>
                <c:pt idx="80">
                  <c:v>2.1350000000000008E-2</c:v>
                </c:pt>
                <c:pt idx="81">
                  <c:v>2.0839999999999997E-2</c:v>
                </c:pt>
                <c:pt idx="82">
                  <c:v>2.2219999999999997E-2</c:v>
                </c:pt>
                <c:pt idx="83">
                  <c:v>2.3590000000000007E-2</c:v>
                </c:pt>
                <c:pt idx="84">
                  <c:v>2.2590000000000006E-2</c:v>
                </c:pt>
                <c:pt idx="85">
                  <c:v>2.0920000000000008E-2</c:v>
                </c:pt>
                <c:pt idx="86">
                  <c:v>2.146E-2</c:v>
                </c:pt>
                <c:pt idx="87">
                  <c:v>2.0879999999999996E-2</c:v>
                </c:pt>
                <c:pt idx="88">
                  <c:v>2.0739999999999995E-2</c:v>
                </c:pt>
                <c:pt idx="89">
                  <c:v>2.0559999999999995E-2</c:v>
                </c:pt>
                <c:pt idx="90">
                  <c:v>1.9670000000000007E-2</c:v>
                </c:pt>
                <c:pt idx="91">
                  <c:v>2.001E-2</c:v>
                </c:pt>
                <c:pt idx="92">
                  <c:v>1.9780000000000006E-2</c:v>
                </c:pt>
                <c:pt idx="93">
                  <c:v>2.0469999999999995E-2</c:v>
                </c:pt>
                <c:pt idx="94">
                  <c:v>2.0760000000000001E-2</c:v>
                </c:pt>
                <c:pt idx="95">
                  <c:v>2.1589999999999998E-2</c:v>
                </c:pt>
                <c:pt idx="96">
                  <c:v>2.1040000000000003E-2</c:v>
                </c:pt>
                <c:pt idx="97">
                  <c:v>2.0050000000000005E-2</c:v>
                </c:pt>
                <c:pt idx="98">
                  <c:v>2.0659999999999998E-2</c:v>
                </c:pt>
                <c:pt idx="99">
                  <c:v>2.0390000000000005E-2</c:v>
                </c:pt>
                <c:pt idx="100">
                  <c:v>2.0400000000000001E-2</c:v>
                </c:pt>
                <c:pt idx="101">
                  <c:v>2.0080000000000001E-2</c:v>
                </c:pt>
                <c:pt idx="102">
                  <c:v>1.9900000000000001E-2</c:v>
                </c:pt>
                <c:pt idx="103">
                  <c:v>1.9820000000000004E-2</c:v>
                </c:pt>
                <c:pt idx="104">
                  <c:v>1.9840000000000003E-2</c:v>
                </c:pt>
                <c:pt idx="105">
                  <c:v>2.0590000000000004E-2</c:v>
                </c:pt>
                <c:pt idx="106">
                  <c:v>2.1100000000000001E-2</c:v>
                </c:pt>
                <c:pt idx="107">
                  <c:v>2.0409999999999998E-2</c:v>
                </c:pt>
                <c:pt idx="108">
                  <c:v>1.9820000000000004E-2</c:v>
                </c:pt>
                <c:pt idx="109">
                  <c:v>2.0410000000000005E-2</c:v>
                </c:pt>
                <c:pt idx="110">
                  <c:v>2.0319999999999998E-2</c:v>
                </c:pt>
                <c:pt idx="111">
                  <c:v>1.9099999999999992E-2</c:v>
                </c:pt>
                <c:pt idx="112">
                  <c:v>1.9660000000000004E-2</c:v>
                </c:pt>
                <c:pt idx="113">
                  <c:v>1.9470000000000001E-2</c:v>
                </c:pt>
                <c:pt idx="114">
                  <c:v>1.9400000000000001E-2</c:v>
                </c:pt>
                <c:pt idx="115">
                  <c:v>1.9560000000000001E-2</c:v>
                </c:pt>
                <c:pt idx="116">
                  <c:v>1.8910000000000003E-2</c:v>
                </c:pt>
                <c:pt idx="117">
                  <c:v>2.2260000000000002E-2</c:v>
                </c:pt>
                <c:pt idx="118">
                  <c:v>2.2150000000000003E-2</c:v>
                </c:pt>
                <c:pt idx="119">
                  <c:v>2.3569999999999994E-2</c:v>
                </c:pt>
                <c:pt idx="120">
                  <c:v>2.4540000000000006E-2</c:v>
                </c:pt>
                <c:pt idx="121">
                  <c:v>2.4370000000000003E-2</c:v>
                </c:pt>
                <c:pt idx="122">
                  <c:v>2.4070000000000001E-2</c:v>
                </c:pt>
                <c:pt idx="123">
                  <c:v>2.5950000000000008E-2</c:v>
                </c:pt>
                <c:pt idx="124">
                  <c:v>2.6950000000000002E-2</c:v>
                </c:pt>
                <c:pt idx="125">
                  <c:v>2.7119999999999998E-2</c:v>
                </c:pt>
                <c:pt idx="126">
                  <c:v>2.8699999999999996E-2</c:v>
                </c:pt>
                <c:pt idx="127">
                  <c:v>2.8760000000000008E-2</c:v>
                </c:pt>
                <c:pt idx="128">
                  <c:v>2.8139999999999998E-2</c:v>
                </c:pt>
                <c:pt idx="129">
                  <c:v>2.8739999999999995E-2</c:v>
                </c:pt>
                <c:pt idx="130">
                  <c:v>2.9030000000000007E-2</c:v>
                </c:pt>
                <c:pt idx="131">
                  <c:v>2.9689999999999994E-2</c:v>
                </c:pt>
                <c:pt idx="132">
                  <c:v>2.928E-2</c:v>
                </c:pt>
                <c:pt idx="133">
                  <c:v>2.9929999999999991E-2</c:v>
                </c:pt>
                <c:pt idx="134">
                  <c:v>3.0080000000000003E-2</c:v>
                </c:pt>
                <c:pt idx="135">
                  <c:v>2.9890000000000007E-2</c:v>
                </c:pt>
                <c:pt idx="136">
                  <c:v>2.9780000000000008E-2</c:v>
                </c:pt>
                <c:pt idx="137">
                  <c:v>2.9099999999999994E-2</c:v>
                </c:pt>
                <c:pt idx="138">
                  <c:v>3.015000000000001E-2</c:v>
                </c:pt>
                <c:pt idx="139">
                  <c:v>3.023E-2</c:v>
                </c:pt>
                <c:pt idx="140">
                  <c:v>3.0249999999999992E-2</c:v>
                </c:pt>
                <c:pt idx="141">
                  <c:v>3.074000000000001E-2</c:v>
                </c:pt>
                <c:pt idx="142">
                  <c:v>3.057E-2</c:v>
                </c:pt>
                <c:pt idx="143">
                  <c:v>3.1350000000000003E-2</c:v>
                </c:pt>
                <c:pt idx="144">
                  <c:v>3.1759999999999997E-2</c:v>
                </c:pt>
                <c:pt idx="145">
                  <c:v>3.0409999999999993E-2</c:v>
                </c:pt>
                <c:pt idx="146">
                  <c:v>3.1470000000000005E-2</c:v>
                </c:pt>
                <c:pt idx="147">
                  <c:v>3.1369999999999995E-2</c:v>
                </c:pt>
                <c:pt idx="148">
                  <c:v>3.1139999999999994E-2</c:v>
                </c:pt>
                <c:pt idx="149">
                  <c:v>3.0880000000000005E-2</c:v>
                </c:pt>
                <c:pt idx="150">
                  <c:v>3.0539999999999998E-2</c:v>
                </c:pt>
                <c:pt idx="151">
                  <c:v>3.0769999999999999E-2</c:v>
                </c:pt>
                <c:pt idx="152">
                  <c:v>3.0520000000000005E-2</c:v>
                </c:pt>
                <c:pt idx="153">
                  <c:v>3.0339999999999992E-2</c:v>
                </c:pt>
                <c:pt idx="154">
                  <c:v>2.9750000000000013E-2</c:v>
                </c:pt>
                <c:pt idx="155">
                  <c:v>2.9580000000000002E-2</c:v>
                </c:pt>
                <c:pt idx="156">
                  <c:v>2.9940000000000001E-2</c:v>
                </c:pt>
                <c:pt idx="157">
                  <c:v>3.1889999999999988E-2</c:v>
                </c:pt>
                <c:pt idx="158">
                  <c:v>3.1459999999999995E-2</c:v>
                </c:pt>
                <c:pt idx="159">
                  <c:v>3.1959999999999995E-2</c:v>
                </c:pt>
                <c:pt idx="160">
                  <c:v>3.1569999999999987E-2</c:v>
                </c:pt>
                <c:pt idx="161">
                  <c:v>3.1539999999999999E-2</c:v>
                </c:pt>
                <c:pt idx="162">
                  <c:v>3.0570000000000007E-2</c:v>
                </c:pt>
                <c:pt idx="163">
                  <c:v>3.1159999999999993E-2</c:v>
                </c:pt>
                <c:pt idx="164">
                  <c:v>3.0399999999999996E-2</c:v>
                </c:pt>
                <c:pt idx="165">
                  <c:v>2.9049999999999999E-2</c:v>
                </c:pt>
                <c:pt idx="166">
                  <c:v>2.8400000000000002E-2</c:v>
                </c:pt>
                <c:pt idx="167">
                  <c:v>2.9270000000000011E-2</c:v>
                </c:pt>
                <c:pt idx="168">
                  <c:v>2.7949999999999996E-2</c:v>
                </c:pt>
                <c:pt idx="169">
                  <c:v>2.8499999999999998E-2</c:v>
                </c:pt>
                <c:pt idx="170">
                  <c:v>2.793000000000001E-2</c:v>
                </c:pt>
                <c:pt idx="171">
                  <c:v>2.8480000000000012E-2</c:v>
                </c:pt>
                <c:pt idx="172">
                  <c:v>2.8230000000000005E-2</c:v>
                </c:pt>
                <c:pt idx="173">
                  <c:v>2.6709999999999998E-2</c:v>
                </c:pt>
                <c:pt idx="174">
                  <c:v>2.8369999999999992E-2</c:v>
                </c:pt>
                <c:pt idx="175">
                  <c:v>2.8249999999999997E-2</c:v>
                </c:pt>
                <c:pt idx="176">
                  <c:v>2.8130000000000002E-2</c:v>
                </c:pt>
                <c:pt idx="177">
                  <c:v>2.7830000000000001E-2</c:v>
                </c:pt>
                <c:pt idx="178">
                  <c:v>2.8459999999999999E-2</c:v>
                </c:pt>
                <c:pt idx="179">
                  <c:v>2.8139999999999998E-2</c:v>
                </c:pt>
                <c:pt idx="180">
                  <c:v>2.8369999999999992E-2</c:v>
                </c:pt>
                <c:pt idx="181">
                  <c:v>2.8139999999999998E-2</c:v>
                </c:pt>
                <c:pt idx="182">
                  <c:v>2.8499999999999991E-2</c:v>
                </c:pt>
                <c:pt idx="183">
                  <c:v>2.783999999999999E-2</c:v>
                </c:pt>
                <c:pt idx="184">
                  <c:v>2.7710000000000005E-2</c:v>
                </c:pt>
                <c:pt idx="185">
                  <c:v>2.8430000000000004E-2</c:v>
                </c:pt>
                <c:pt idx="186">
                  <c:v>2.8630000000000003E-2</c:v>
                </c:pt>
                <c:pt idx="187">
                  <c:v>2.8289999999999996E-2</c:v>
                </c:pt>
                <c:pt idx="188">
                  <c:v>2.8290000000000003E-2</c:v>
                </c:pt>
                <c:pt idx="189">
                  <c:v>2.7650000000000001E-2</c:v>
                </c:pt>
                <c:pt idx="190">
                  <c:v>2.6310000000000007E-2</c:v>
                </c:pt>
                <c:pt idx="191">
                  <c:v>2.6179999999999995E-2</c:v>
                </c:pt>
                <c:pt idx="192">
                  <c:v>2.682000000000001E-2</c:v>
                </c:pt>
                <c:pt idx="193">
                  <c:v>2.5980000000000003E-2</c:v>
                </c:pt>
                <c:pt idx="194">
                  <c:v>2.6439999999999991E-2</c:v>
                </c:pt>
                <c:pt idx="195">
                  <c:v>2.6390000000000004E-2</c:v>
                </c:pt>
                <c:pt idx="196">
                  <c:v>2.7179999999999996E-2</c:v>
                </c:pt>
                <c:pt idx="197">
                  <c:v>2.6090000000000002E-2</c:v>
                </c:pt>
                <c:pt idx="198">
                  <c:v>2.7200000000000002E-2</c:v>
                </c:pt>
                <c:pt idx="199">
                  <c:v>2.7569999999999997E-2</c:v>
                </c:pt>
                <c:pt idx="200">
                  <c:v>2.631E-2</c:v>
                </c:pt>
                <c:pt idx="201">
                  <c:v>2.6790000000000008E-2</c:v>
                </c:pt>
                <c:pt idx="202">
                  <c:v>2.7990000000000001E-2</c:v>
                </c:pt>
                <c:pt idx="203">
                  <c:v>2.7899999999999994E-2</c:v>
                </c:pt>
                <c:pt idx="204">
                  <c:v>2.7689999999999992E-2</c:v>
                </c:pt>
                <c:pt idx="205">
                  <c:v>2.7119999999999998E-2</c:v>
                </c:pt>
                <c:pt idx="206">
                  <c:v>2.6279999999999998E-2</c:v>
                </c:pt>
                <c:pt idx="207">
                  <c:v>2.5750000000000002E-2</c:v>
                </c:pt>
                <c:pt idx="208">
                  <c:v>2.6140000000000004E-2</c:v>
                </c:pt>
                <c:pt idx="209">
                  <c:v>2.6500000000000003E-2</c:v>
                </c:pt>
                <c:pt idx="210">
                  <c:v>2.6790000000000001E-2</c:v>
                </c:pt>
                <c:pt idx="211">
                  <c:v>2.683E-2</c:v>
                </c:pt>
                <c:pt idx="212">
                  <c:v>2.6949999999999995E-2</c:v>
                </c:pt>
                <c:pt idx="213">
                  <c:v>2.7110000000000002E-2</c:v>
                </c:pt>
                <c:pt idx="214">
                  <c:v>2.7060000000000001E-2</c:v>
                </c:pt>
                <c:pt idx="215">
                  <c:v>2.8250000000000004E-2</c:v>
                </c:pt>
                <c:pt idx="216">
                  <c:v>2.8130000000000002E-2</c:v>
                </c:pt>
                <c:pt idx="217">
                  <c:v>2.8039999999999989E-2</c:v>
                </c:pt>
                <c:pt idx="218">
                  <c:v>2.8860000000000004E-2</c:v>
                </c:pt>
                <c:pt idx="219">
                  <c:v>2.9489999999999995E-2</c:v>
                </c:pt>
                <c:pt idx="220">
                  <c:v>2.8750000000000005E-2</c:v>
                </c:pt>
                <c:pt idx="221">
                  <c:v>2.9419999999999995E-2</c:v>
                </c:pt>
                <c:pt idx="222">
                  <c:v>2.8989999999999995E-2</c:v>
                </c:pt>
                <c:pt idx="223">
                  <c:v>2.8730000000000006E-2</c:v>
                </c:pt>
                <c:pt idx="224">
                  <c:v>2.7949999999999996E-2</c:v>
                </c:pt>
                <c:pt idx="225">
                  <c:v>2.7619999999999999E-2</c:v>
                </c:pt>
                <c:pt idx="226">
                  <c:v>2.7650000000000001E-2</c:v>
                </c:pt>
                <c:pt idx="227">
                  <c:v>2.5649999999999999E-2</c:v>
                </c:pt>
                <c:pt idx="228">
                  <c:v>2.7729999999999998E-2</c:v>
                </c:pt>
                <c:pt idx="229">
                  <c:v>2.792999999999999E-2</c:v>
                </c:pt>
                <c:pt idx="230">
                  <c:v>2.826E-2</c:v>
                </c:pt>
                <c:pt idx="231">
                  <c:v>2.835E-2</c:v>
                </c:pt>
                <c:pt idx="232">
                  <c:v>2.854000000000001E-2</c:v>
                </c:pt>
                <c:pt idx="233">
                  <c:v>2.8760000000000001E-2</c:v>
                </c:pt>
                <c:pt idx="234">
                  <c:v>2.9489999999999988E-2</c:v>
                </c:pt>
                <c:pt idx="235">
                  <c:v>2.9339999999999998E-2</c:v>
                </c:pt>
                <c:pt idx="236">
                  <c:v>2.8930000000000004E-2</c:v>
                </c:pt>
                <c:pt idx="237">
                  <c:v>2.9290000000000004E-2</c:v>
                </c:pt>
                <c:pt idx="238">
                  <c:v>2.9730000000000006E-2</c:v>
                </c:pt>
                <c:pt idx="239">
                  <c:v>2.8979999999999999E-2</c:v>
                </c:pt>
                <c:pt idx="240">
                  <c:v>2.9219999999999996E-2</c:v>
                </c:pt>
                <c:pt idx="241">
                  <c:v>2.9179999999999998E-2</c:v>
                </c:pt>
                <c:pt idx="242">
                  <c:v>2.9830000000000002E-2</c:v>
                </c:pt>
                <c:pt idx="243">
                  <c:v>2.9280000000000007E-2</c:v>
                </c:pt>
                <c:pt idx="244">
                  <c:v>2.9589999999999998E-2</c:v>
                </c:pt>
                <c:pt idx="245">
                  <c:v>2.9859999999999998E-2</c:v>
                </c:pt>
                <c:pt idx="246">
                  <c:v>2.9530000000000008E-2</c:v>
                </c:pt>
                <c:pt idx="247">
                  <c:v>2.9339999999999991E-2</c:v>
                </c:pt>
                <c:pt idx="248">
                  <c:v>2.9920000000000002E-2</c:v>
                </c:pt>
                <c:pt idx="249">
                  <c:v>6.6164899999999999E-2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65-490C-AE8B-0E733DD84077}"/>
            </c:ext>
          </c:extLst>
        </c:ser>
        <c:ser>
          <c:idx val="0"/>
          <c:order val="1"/>
          <c:tx>
            <c:strRef>
              <c:f>Eurobond_Dynamics!$K$2</c:f>
              <c:strCache>
                <c:ptCount val="1"/>
                <c:pt idx="0">
                  <c:v>Spread to Benchmark</c:v>
                </c:pt>
              </c:strCache>
            </c:strRef>
          </c:tx>
          <c:spPr>
            <a:ln w="28575" cap="rnd">
              <a:solidFill>
                <a:srgbClr val="FF6D6D"/>
              </a:solidFill>
              <a:round/>
            </a:ln>
            <a:effectLst/>
          </c:spPr>
          <c:marker>
            <c:symbol val="none"/>
          </c:marker>
          <c:cat>
            <c:numRef>
              <c:f>Eurobond_Dynamics!$B$5:$B$552</c:f>
              <c:numCache>
                <c:formatCode>dd\.mm\.yyyy</c:formatCode>
                <c:ptCount val="548"/>
                <c:pt idx="0">
                  <c:v>45443</c:v>
                </c:pt>
                <c:pt idx="1">
                  <c:v>45442</c:v>
                </c:pt>
                <c:pt idx="2">
                  <c:v>45441</c:v>
                </c:pt>
                <c:pt idx="3">
                  <c:v>45440</c:v>
                </c:pt>
                <c:pt idx="4">
                  <c:v>45436</c:v>
                </c:pt>
                <c:pt idx="5">
                  <c:v>45435</c:v>
                </c:pt>
                <c:pt idx="6">
                  <c:v>45434</c:v>
                </c:pt>
                <c:pt idx="7">
                  <c:v>45433</c:v>
                </c:pt>
                <c:pt idx="8">
                  <c:v>45432</c:v>
                </c:pt>
                <c:pt idx="9">
                  <c:v>45429</c:v>
                </c:pt>
                <c:pt idx="10">
                  <c:v>45428</c:v>
                </c:pt>
                <c:pt idx="11">
                  <c:v>45427</c:v>
                </c:pt>
                <c:pt idx="12">
                  <c:v>45426</c:v>
                </c:pt>
                <c:pt idx="13">
                  <c:v>45425</c:v>
                </c:pt>
                <c:pt idx="14">
                  <c:v>45422</c:v>
                </c:pt>
                <c:pt idx="15">
                  <c:v>45421</c:v>
                </c:pt>
                <c:pt idx="16">
                  <c:v>45420</c:v>
                </c:pt>
                <c:pt idx="17">
                  <c:v>45419</c:v>
                </c:pt>
                <c:pt idx="18">
                  <c:v>45418</c:v>
                </c:pt>
                <c:pt idx="19">
                  <c:v>45415</c:v>
                </c:pt>
                <c:pt idx="20">
                  <c:v>45414</c:v>
                </c:pt>
                <c:pt idx="21">
                  <c:v>45413</c:v>
                </c:pt>
                <c:pt idx="22">
                  <c:v>45412</c:v>
                </c:pt>
                <c:pt idx="23">
                  <c:v>45411</c:v>
                </c:pt>
                <c:pt idx="24">
                  <c:v>45408</c:v>
                </c:pt>
                <c:pt idx="25">
                  <c:v>45407</c:v>
                </c:pt>
                <c:pt idx="26">
                  <c:v>45406</c:v>
                </c:pt>
                <c:pt idx="27">
                  <c:v>45405</c:v>
                </c:pt>
                <c:pt idx="28">
                  <c:v>45404</c:v>
                </c:pt>
                <c:pt idx="29">
                  <c:v>45401</c:v>
                </c:pt>
                <c:pt idx="30">
                  <c:v>45400</c:v>
                </c:pt>
                <c:pt idx="31">
                  <c:v>45399</c:v>
                </c:pt>
                <c:pt idx="32">
                  <c:v>45398</c:v>
                </c:pt>
                <c:pt idx="33">
                  <c:v>45397</c:v>
                </c:pt>
                <c:pt idx="34">
                  <c:v>45394</c:v>
                </c:pt>
                <c:pt idx="35">
                  <c:v>45393</c:v>
                </c:pt>
                <c:pt idx="36">
                  <c:v>45392</c:v>
                </c:pt>
                <c:pt idx="37">
                  <c:v>45391</c:v>
                </c:pt>
                <c:pt idx="38">
                  <c:v>45390</c:v>
                </c:pt>
                <c:pt idx="39">
                  <c:v>45387</c:v>
                </c:pt>
                <c:pt idx="40">
                  <c:v>45386</c:v>
                </c:pt>
                <c:pt idx="41">
                  <c:v>45385</c:v>
                </c:pt>
                <c:pt idx="42">
                  <c:v>45384</c:v>
                </c:pt>
                <c:pt idx="43">
                  <c:v>45383</c:v>
                </c:pt>
                <c:pt idx="44">
                  <c:v>45379</c:v>
                </c:pt>
                <c:pt idx="45">
                  <c:v>45378</c:v>
                </c:pt>
                <c:pt idx="46">
                  <c:v>45377</c:v>
                </c:pt>
                <c:pt idx="47">
                  <c:v>45376</c:v>
                </c:pt>
                <c:pt idx="48">
                  <c:v>45373</c:v>
                </c:pt>
                <c:pt idx="49">
                  <c:v>45372</c:v>
                </c:pt>
                <c:pt idx="50">
                  <c:v>45371</c:v>
                </c:pt>
                <c:pt idx="51">
                  <c:v>45370</c:v>
                </c:pt>
                <c:pt idx="52">
                  <c:v>45369</c:v>
                </c:pt>
                <c:pt idx="53">
                  <c:v>45366</c:v>
                </c:pt>
                <c:pt idx="54">
                  <c:v>45365</c:v>
                </c:pt>
                <c:pt idx="55">
                  <c:v>45364</c:v>
                </c:pt>
                <c:pt idx="56">
                  <c:v>45363</c:v>
                </c:pt>
                <c:pt idx="57">
                  <c:v>45362</c:v>
                </c:pt>
                <c:pt idx="58">
                  <c:v>45359</c:v>
                </c:pt>
                <c:pt idx="59">
                  <c:v>45358</c:v>
                </c:pt>
                <c:pt idx="60">
                  <c:v>45357</c:v>
                </c:pt>
                <c:pt idx="61">
                  <c:v>45356</c:v>
                </c:pt>
                <c:pt idx="62">
                  <c:v>45355</c:v>
                </c:pt>
                <c:pt idx="63">
                  <c:v>45352</c:v>
                </c:pt>
                <c:pt idx="64">
                  <c:v>45351</c:v>
                </c:pt>
                <c:pt idx="65">
                  <c:v>45350</c:v>
                </c:pt>
                <c:pt idx="66">
                  <c:v>45349</c:v>
                </c:pt>
                <c:pt idx="67">
                  <c:v>45348</c:v>
                </c:pt>
                <c:pt idx="68">
                  <c:v>45345</c:v>
                </c:pt>
                <c:pt idx="69">
                  <c:v>45344</c:v>
                </c:pt>
                <c:pt idx="70">
                  <c:v>45343</c:v>
                </c:pt>
                <c:pt idx="71">
                  <c:v>45342</c:v>
                </c:pt>
                <c:pt idx="72">
                  <c:v>45338</c:v>
                </c:pt>
                <c:pt idx="73">
                  <c:v>45337</c:v>
                </c:pt>
                <c:pt idx="74">
                  <c:v>45336</c:v>
                </c:pt>
                <c:pt idx="75">
                  <c:v>45335</c:v>
                </c:pt>
                <c:pt idx="76">
                  <c:v>45334</c:v>
                </c:pt>
                <c:pt idx="77">
                  <c:v>45331</c:v>
                </c:pt>
                <c:pt idx="78">
                  <c:v>45330</c:v>
                </c:pt>
                <c:pt idx="79">
                  <c:v>45329</c:v>
                </c:pt>
                <c:pt idx="80">
                  <c:v>45328</c:v>
                </c:pt>
                <c:pt idx="81">
                  <c:v>45327</c:v>
                </c:pt>
                <c:pt idx="82">
                  <c:v>45324</c:v>
                </c:pt>
                <c:pt idx="83">
                  <c:v>45323</c:v>
                </c:pt>
                <c:pt idx="84">
                  <c:v>45322</c:v>
                </c:pt>
                <c:pt idx="85">
                  <c:v>45321</c:v>
                </c:pt>
                <c:pt idx="86">
                  <c:v>45320</c:v>
                </c:pt>
                <c:pt idx="87">
                  <c:v>45317</c:v>
                </c:pt>
                <c:pt idx="88">
                  <c:v>45316</c:v>
                </c:pt>
                <c:pt idx="89">
                  <c:v>45315</c:v>
                </c:pt>
                <c:pt idx="90">
                  <c:v>45314</c:v>
                </c:pt>
                <c:pt idx="91">
                  <c:v>45313</c:v>
                </c:pt>
                <c:pt idx="92">
                  <c:v>45310</c:v>
                </c:pt>
                <c:pt idx="93">
                  <c:v>45309</c:v>
                </c:pt>
                <c:pt idx="94">
                  <c:v>45308</c:v>
                </c:pt>
                <c:pt idx="95">
                  <c:v>45307</c:v>
                </c:pt>
                <c:pt idx="96">
                  <c:v>45303</c:v>
                </c:pt>
                <c:pt idx="97">
                  <c:v>45302</c:v>
                </c:pt>
                <c:pt idx="98">
                  <c:v>45301</c:v>
                </c:pt>
                <c:pt idx="99">
                  <c:v>45300</c:v>
                </c:pt>
                <c:pt idx="100">
                  <c:v>45299</c:v>
                </c:pt>
                <c:pt idx="101">
                  <c:v>45296</c:v>
                </c:pt>
                <c:pt idx="102">
                  <c:v>45295</c:v>
                </c:pt>
                <c:pt idx="103">
                  <c:v>45294</c:v>
                </c:pt>
                <c:pt idx="104">
                  <c:v>45293</c:v>
                </c:pt>
                <c:pt idx="105">
                  <c:v>45289</c:v>
                </c:pt>
                <c:pt idx="106">
                  <c:v>45288</c:v>
                </c:pt>
                <c:pt idx="107">
                  <c:v>45287</c:v>
                </c:pt>
                <c:pt idx="108">
                  <c:v>45286</c:v>
                </c:pt>
                <c:pt idx="109">
                  <c:v>45282</c:v>
                </c:pt>
                <c:pt idx="110">
                  <c:v>45281</c:v>
                </c:pt>
                <c:pt idx="111">
                  <c:v>45280</c:v>
                </c:pt>
                <c:pt idx="112">
                  <c:v>45279</c:v>
                </c:pt>
                <c:pt idx="113">
                  <c:v>45278</c:v>
                </c:pt>
                <c:pt idx="114">
                  <c:v>45275</c:v>
                </c:pt>
                <c:pt idx="115">
                  <c:v>45274</c:v>
                </c:pt>
                <c:pt idx="116">
                  <c:v>45273</c:v>
                </c:pt>
                <c:pt idx="117">
                  <c:v>45272</c:v>
                </c:pt>
                <c:pt idx="118">
                  <c:v>45271</c:v>
                </c:pt>
                <c:pt idx="119">
                  <c:v>45268</c:v>
                </c:pt>
                <c:pt idx="120">
                  <c:v>45267</c:v>
                </c:pt>
                <c:pt idx="121">
                  <c:v>45266</c:v>
                </c:pt>
                <c:pt idx="122">
                  <c:v>45265</c:v>
                </c:pt>
                <c:pt idx="123">
                  <c:v>45264</c:v>
                </c:pt>
                <c:pt idx="124">
                  <c:v>45261</c:v>
                </c:pt>
                <c:pt idx="125">
                  <c:v>45260</c:v>
                </c:pt>
                <c:pt idx="126">
                  <c:v>45259</c:v>
                </c:pt>
                <c:pt idx="127">
                  <c:v>45258</c:v>
                </c:pt>
                <c:pt idx="128">
                  <c:v>45257</c:v>
                </c:pt>
                <c:pt idx="129">
                  <c:v>45254</c:v>
                </c:pt>
                <c:pt idx="130">
                  <c:v>45252</c:v>
                </c:pt>
                <c:pt idx="131">
                  <c:v>45251</c:v>
                </c:pt>
                <c:pt idx="132">
                  <c:v>45250</c:v>
                </c:pt>
                <c:pt idx="133">
                  <c:v>45247</c:v>
                </c:pt>
                <c:pt idx="134">
                  <c:v>45246</c:v>
                </c:pt>
                <c:pt idx="135">
                  <c:v>45245</c:v>
                </c:pt>
                <c:pt idx="136">
                  <c:v>45244</c:v>
                </c:pt>
                <c:pt idx="137">
                  <c:v>45243</c:v>
                </c:pt>
                <c:pt idx="138">
                  <c:v>45240</c:v>
                </c:pt>
                <c:pt idx="139">
                  <c:v>45239</c:v>
                </c:pt>
                <c:pt idx="140">
                  <c:v>45238</c:v>
                </c:pt>
                <c:pt idx="141">
                  <c:v>45237</c:v>
                </c:pt>
                <c:pt idx="142">
                  <c:v>45236</c:v>
                </c:pt>
                <c:pt idx="143">
                  <c:v>45233</c:v>
                </c:pt>
                <c:pt idx="144">
                  <c:v>45232</c:v>
                </c:pt>
                <c:pt idx="145">
                  <c:v>45231</c:v>
                </c:pt>
                <c:pt idx="146">
                  <c:v>45230</c:v>
                </c:pt>
                <c:pt idx="147">
                  <c:v>45229</c:v>
                </c:pt>
                <c:pt idx="148">
                  <c:v>45226</c:v>
                </c:pt>
                <c:pt idx="149">
                  <c:v>45225</c:v>
                </c:pt>
                <c:pt idx="150">
                  <c:v>45224</c:v>
                </c:pt>
                <c:pt idx="151">
                  <c:v>45223</c:v>
                </c:pt>
                <c:pt idx="152">
                  <c:v>45222</c:v>
                </c:pt>
                <c:pt idx="153">
                  <c:v>45219</c:v>
                </c:pt>
                <c:pt idx="154">
                  <c:v>45218</c:v>
                </c:pt>
                <c:pt idx="155">
                  <c:v>45217</c:v>
                </c:pt>
                <c:pt idx="156">
                  <c:v>45216</c:v>
                </c:pt>
                <c:pt idx="157">
                  <c:v>45215</c:v>
                </c:pt>
                <c:pt idx="158">
                  <c:v>45212</c:v>
                </c:pt>
                <c:pt idx="159">
                  <c:v>45211</c:v>
                </c:pt>
                <c:pt idx="160">
                  <c:v>45210</c:v>
                </c:pt>
                <c:pt idx="161">
                  <c:v>45209</c:v>
                </c:pt>
                <c:pt idx="162">
                  <c:v>45205</c:v>
                </c:pt>
                <c:pt idx="163">
                  <c:v>45204</c:v>
                </c:pt>
                <c:pt idx="164">
                  <c:v>45203</c:v>
                </c:pt>
                <c:pt idx="165">
                  <c:v>45202</c:v>
                </c:pt>
                <c:pt idx="166">
                  <c:v>45201</c:v>
                </c:pt>
                <c:pt idx="167">
                  <c:v>45198</c:v>
                </c:pt>
                <c:pt idx="168">
                  <c:v>45197</c:v>
                </c:pt>
                <c:pt idx="169">
                  <c:v>45196</c:v>
                </c:pt>
                <c:pt idx="170">
                  <c:v>45195</c:v>
                </c:pt>
                <c:pt idx="171">
                  <c:v>45194</c:v>
                </c:pt>
                <c:pt idx="172">
                  <c:v>45191</c:v>
                </c:pt>
                <c:pt idx="173">
                  <c:v>45190</c:v>
                </c:pt>
                <c:pt idx="174">
                  <c:v>45189</c:v>
                </c:pt>
                <c:pt idx="175">
                  <c:v>45188</c:v>
                </c:pt>
                <c:pt idx="176">
                  <c:v>45187</c:v>
                </c:pt>
                <c:pt idx="177">
                  <c:v>45184</c:v>
                </c:pt>
                <c:pt idx="178">
                  <c:v>45183</c:v>
                </c:pt>
                <c:pt idx="179">
                  <c:v>45182</c:v>
                </c:pt>
                <c:pt idx="180">
                  <c:v>45181</c:v>
                </c:pt>
                <c:pt idx="181">
                  <c:v>45180</c:v>
                </c:pt>
                <c:pt idx="182">
                  <c:v>45177</c:v>
                </c:pt>
                <c:pt idx="183">
                  <c:v>45176</c:v>
                </c:pt>
                <c:pt idx="184">
                  <c:v>45175</c:v>
                </c:pt>
                <c:pt idx="185">
                  <c:v>45174</c:v>
                </c:pt>
                <c:pt idx="186">
                  <c:v>45170</c:v>
                </c:pt>
                <c:pt idx="187">
                  <c:v>45169</c:v>
                </c:pt>
                <c:pt idx="188">
                  <c:v>45168</c:v>
                </c:pt>
                <c:pt idx="189">
                  <c:v>45167</c:v>
                </c:pt>
                <c:pt idx="190">
                  <c:v>45166</c:v>
                </c:pt>
                <c:pt idx="191">
                  <c:v>45163</c:v>
                </c:pt>
                <c:pt idx="192">
                  <c:v>45162</c:v>
                </c:pt>
                <c:pt idx="193">
                  <c:v>45161</c:v>
                </c:pt>
                <c:pt idx="194">
                  <c:v>45160</c:v>
                </c:pt>
                <c:pt idx="195">
                  <c:v>45159</c:v>
                </c:pt>
                <c:pt idx="196">
                  <c:v>45156</c:v>
                </c:pt>
                <c:pt idx="197">
                  <c:v>45155</c:v>
                </c:pt>
                <c:pt idx="198">
                  <c:v>45154</c:v>
                </c:pt>
                <c:pt idx="199">
                  <c:v>45153</c:v>
                </c:pt>
                <c:pt idx="200">
                  <c:v>45152</c:v>
                </c:pt>
                <c:pt idx="201">
                  <c:v>45149</c:v>
                </c:pt>
                <c:pt idx="202">
                  <c:v>45148</c:v>
                </c:pt>
                <c:pt idx="203">
                  <c:v>45147</c:v>
                </c:pt>
                <c:pt idx="204">
                  <c:v>45146</c:v>
                </c:pt>
                <c:pt idx="205">
                  <c:v>45145</c:v>
                </c:pt>
                <c:pt idx="206">
                  <c:v>45142</c:v>
                </c:pt>
                <c:pt idx="207">
                  <c:v>45141</c:v>
                </c:pt>
                <c:pt idx="208">
                  <c:v>45140</c:v>
                </c:pt>
                <c:pt idx="209">
                  <c:v>45139</c:v>
                </c:pt>
                <c:pt idx="210">
                  <c:v>45138</c:v>
                </c:pt>
                <c:pt idx="211">
                  <c:v>45135</c:v>
                </c:pt>
                <c:pt idx="212">
                  <c:v>45134</c:v>
                </c:pt>
                <c:pt idx="213">
                  <c:v>45133</c:v>
                </c:pt>
                <c:pt idx="214">
                  <c:v>45132</c:v>
                </c:pt>
                <c:pt idx="215">
                  <c:v>45131</c:v>
                </c:pt>
                <c:pt idx="216">
                  <c:v>45128</c:v>
                </c:pt>
                <c:pt idx="217">
                  <c:v>45127</c:v>
                </c:pt>
                <c:pt idx="218">
                  <c:v>45126</c:v>
                </c:pt>
                <c:pt idx="219">
                  <c:v>45125</c:v>
                </c:pt>
                <c:pt idx="220">
                  <c:v>45124</c:v>
                </c:pt>
                <c:pt idx="221">
                  <c:v>45121</c:v>
                </c:pt>
                <c:pt idx="222">
                  <c:v>45120</c:v>
                </c:pt>
                <c:pt idx="223">
                  <c:v>45119</c:v>
                </c:pt>
                <c:pt idx="224">
                  <c:v>45118</c:v>
                </c:pt>
                <c:pt idx="225">
                  <c:v>45117</c:v>
                </c:pt>
                <c:pt idx="226">
                  <c:v>45114</c:v>
                </c:pt>
                <c:pt idx="227">
                  <c:v>45113</c:v>
                </c:pt>
                <c:pt idx="228">
                  <c:v>45112</c:v>
                </c:pt>
                <c:pt idx="229">
                  <c:v>45110</c:v>
                </c:pt>
                <c:pt idx="230">
                  <c:v>45107</c:v>
                </c:pt>
                <c:pt idx="231">
                  <c:v>45106</c:v>
                </c:pt>
                <c:pt idx="232">
                  <c:v>45105</c:v>
                </c:pt>
                <c:pt idx="233">
                  <c:v>45104</c:v>
                </c:pt>
                <c:pt idx="234">
                  <c:v>45103</c:v>
                </c:pt>
                <c:pt idx="235">
                  <c:v>45100</c:v>
                </c:pt>
                <c:pt idx="236">
                  <c:v>45099</c:v>
                </c:pt>
                <c:pt idx="237">
                  <c:v>45098</c:v>
                </c:pt>
                <c:pt idx="238">
                  <c:v>45097</c:v>
                </c:pt>
                <c:pt idx="239">
                  <c:v>45093</c:v>
                </c:pt>
                <c:pt idx="240">
                  <c:v>45092</c:v>
                </c:pt>
                <c:pt idx="241">
                  <c:v>45091</c:v>
                </c:pt>
                <c:pt idx="242">
                  <c:v>45090</c:v>
                </c:pt>
                <c:pt idx="243">
                  <c:v>45089</c:v>
                </c:pt>
                <c:pt idx="244">
                  <c:v>45086</c:v>
                </c:pt>
                <c:pt idx="245">
                  <c:v>45085</c:v>
                </c:pt>
                <c:pt idx="246">
                  <c:v>45084</c:v>
                </c:pt>
                <c:pt idx="247">
                  <c:v>45083</c:v>
                </c:pt>
                <c:pt idx="248">
                  <c:v>45082</c:v>
                </c:pt>
                <c:pt idx="249">
                  <c:v>45079</c:v>
                </c:pt>
                <c:pt idx="250">
                  <c:v>45078</c:v>
                </c:pt>
                <c:pt idx="251">
                  <c:v>45077</c:v>
                </c:pt>
                <c:pt idx="252">
                  <c:v>45076</c:v>
                </c:pt>
                <c:pt idx="253">
                  <c:v>45072</c:v>
                </c:pt>
                <c:pt idx="254">
                  <c:v>45071</c:v>
                </c:pt>
                <c:pt idx="255">
                  <c:v>45070</c:v>
                </c:pt>
                <c:pt idx="256">
                  <c:v>45069</c:v>
                </c:pt>
                <c:pt idx="257">
                  <c:v>45068</c:v>
                </c:pt>
                <c:pt idx="258">
                  <c:v>45065</c:v>
                </c:pt>
                <c:pt idx="259">
                  <c:v>45064</c:v>
                </c:pt>
                <c:pt idx="260">
                  <c:v>45063</c:v>
                </c:pt>
                <c:pt idx="261">
                  <c:v>45062</c:v>
                </c:pt>
                <c:pt idx="262">
                  <c:v>45061</c:v>
                </c:pt>
                <c:pt idx="263">
                  <c:v>45058</c:v>
                </c:pt>
                <c:pt idx="264">
                  <c:v>45057</c:v>
                </c:pt>
                <c:pt idx="265">
                  <c:v>45056</c:v>
                </c:pt>
                <c:pt idx="266">
                  <c:v>45055</c:v>
                </c:pt>
                <c:pt idx="267">
                  <c:v>45054</c:v>
                </c:pt>
                <c:pt idx="268">
                  <c:v>45051</c:v>
                </c:pt>
                <c:pt idx="269">
                  <c:v>45050</c:v>
                </c:pt>
                <c:pt idx="270">
                  <c:v>45049</c:v>
                </c:pt>
                <c:pt idx="271">
                  <c:v>45048</c:v>
                </c:pt>
                <c:pt idx="272">
                  <c:v>45047</c:v>
                </c:pt>
                <c:pt idx="273">
                  <c:v>45044</c:v>
                </c:pt>
                <c:pt idx="274">
                  <c:v>45043</c:v>
                </c:pt>
                <c:pt idx="275">
                  <c:v>45042</c:v>
                </c:pt>
                <c:pt idx="276">
                  <c:v>45041</c:v>
                </c:pt>
                <c:pt idx="277">
                  <c:v>45040</c:v>
                </c:pt>
                <c:pt idx="278">
                  <c:v>45037</c:v>
                </c:pt>
                <c:pt idx="279">
                  <c:v>45036</c:v>
                </c:pt>
                <c:pt idx="280">
                  <c:v>45035</c:v>
                </c:pt>
                <c:pt idx="281">
                  <c:v>45034</c:v>
                </c:pt>
                <c:pt idx="282">
                  <c:v>45033</c:v>
                </c:pt>
                <c:pt idx="283">
                  <c:v>45030</c:v>
                </c:pt>
                <c:pt idx="284">
                  <c:v>45029</c:v>
                </c:pt>
                <c:pt idx="285">
                  <c:v>45028</c:v>
                </c:pt>
                <c:pt idx="286">
                  <c:v>45027</c:v>
                </c:pt>
                <c:pt idx="287">
                  <c:v>45026</c:v>
                </c:pt>
                <c:pt idx="288">
                  <c:v>45023</c:v>
                </c:pt>
                <c:pt idx="289">
                  <c:v>45022</c:v>
                </c:pt>
                <c:pt idx="290">
                  <c:v>45021</c:v>
                </c:pt>
                <c:pt idx="291">
                  <c:v>45020</c:v>
                </c:pt>
                <c:pt idx="292">
                  <c:v>45019</c:v>
                </c:pt>
                <c:pt idx="293">
                  <c:v>45016</c:v>
                </c:pt>
                <c:pt idx="294">
                  <c:v>45015</c:v>
                </c:pt>
                <c:pt idx="295">
                  <c:v>45014</c:v>
                </c:pt>
                <c:pt idx="296">
                  <c:v>45013</c:v>
                </c:pt>
                <c:pt idx="297">
                  <c:v>45012</c:v>
                </c:pt>
                <c:pt idx="298">
                  <c:v>45009</c:v>
                </c:pt>
                <c:pt idx="299">
                  <c:v>45008</c:v>
                </c:pt>
                <c:pt idx="300">
                  <c:v>45007</c:v>
                </c:pt>
                <c:pt idx="301">
                  <c:v>45006</c:v>
                </c:pt>
                <c:pt idx="302">
                  <c:v>45005</c:v>
                </c:pt>
                <c:pt idx="303">
                  <c:v>45002</c:v>
                </c:pt>
                <c:pt idx="304">
                  <c:v>45001</c:v>
                </c:pt>
                <c:pt idx="305">
                  <c:v>45000</c:v>
                </c:pt>
                <c:pt idx="306">
                  <c:v>44999</c:v>
                </c:pt>
                <c:pt idx="307">
                  <c:v>44998</c:v>
                </c:pt>
                <c:pt idx="308">
                  <c:v>44995</c:v>
                </c:pt>
                <c:pt idx="309">
                  <c:v>44994</c:v>
                </c:pt>
                <c:pt idx="310">
                  <c:v>44993</c:v>
                </c:pt>
                <c:pt idx="311">
                  <c:v>44992</c:v>
                </c:pt>
                <c:pt idx="312">
                  <c:v>44991</c:v>
                </c:pt>
                <c:pt idx="313">
                  <c:v>44988</c:v>
                </c:pt>
                <c:pt idx="314">
                  <c:v>44987</c:v>
                </c:pt>
                <c:pt idx="315">
                  <c:v>44986</c:v>
                </c:pt>
                <c:pt idx="316">
                  <c:v>44985</c:v>
                </c:pt>
                <c:pt idx="317">
                  <c:v>44984</c:v>
                </c:pt>
                <c:pt idx="318">
                  <c:v>44981</c:v>
                </c:pt>
                <c:pt idx="319">
                  <c:v>44980</c:v>
                </c:pt>
                <c:pt idx="320">
                  <c:v>44979</c:v>
                </c:pt>
                <c:pt idx="321">
                  <c:v>44978</c:v>
                </c:pt>
                <c:pt idx="322">
                  <c:v>44974</c:v>
                </c:pt>
                <c:pt idx="323">
                  <c:v>44973</c:v>
                </c:pt>
                <c:pt idx="324">
                  <c:v>44972</c:v>
                </c:pt>
                <c:pt idx="325">
                  <c:v>44971</c:v>
                </c:pt>
                <c:pt idx="326">
                  <c:v>44970</c:v>
                </c:pt>
                <c:pt idx="327">
                  <c:v>44967</c:v>
                </c:pt>
                <c:pt idx="328">
                  <c:v>44966</c:v>
                </c:pt>
                <c:pt idx="329">
                  <c:v>44965</c:v>
                </c:pt>
                <c:pt idx="330">
                  <c:v>44964</c:v>
                </c:pt>
                <c:pt idx="331">
                  <c:v>44963</c:v>
                </c:pt>
                <c:pt idx="332">
                  <c:v>44960</c:v>
                </c:pt>
                <c:pt idx="333">
                  <c:v>44959</c:v>
                </c:pt>
                <c:pt idx="334">
                  <c:v>44958</c:v>
                </c:pt>
                <c:pt idx="335">
                  <c:v>44957</c:v>
                </c:pt>
                <c:pt idx="336">
                  <c:v>44956</c:v>
                </c:pt>
                <c:pt idx="337">
                  <c:v>44953</c:v>
                </c:pt>
                <c:pt idx="338">
                  <c:v>44952</c:v>
                </c:pt>
                <c:pt idx="339">
                  <c:v>44951</c:v>
                </c:pt>
                <c:pt idx="340">
                  <c:v>44950</c:v>
                </c:pt>
                <c:pt idx="341">
                  <c:v>44949</c:v>
                </c:pt>
                <c:pt idx="342">
                  <c:v>44946</c:v>
                </c:pt>
                <c:pt idx="343">
                  <c:v>44945</c:v>
                </c:pt>
                <c:pt idx="344">
                  <c:v>44944</c:v>
                </c:pt>
                <c:pt idx="345">
                  <c:v>44943</c:v>
                </c:pt>
                <c:pt idx="346">
                  <c:v>44939</c:v>
                </c:pt>
                <c:pt idx="347">
                  <c:v>44938</c:v>
                </c:pt>
                <c:pt idx="348">
                  <c:v>44937</c:v>
                </c:pt>
                <c:pt idx="349">
                  <c:v>44936</c:v>
                </c:pt>
                <c:pt idx="350">
                  <c:v>44935</c:v>
                </c:pt>
                <c:pt idx="351">
                  <c:v>44932</c:v>
                </c:pt>
                <c:pt idx="352">
                  <c:v>44931</c:v>
                </c:pt>
                <c:pt idx="353">
                  <c:v>44930</c:v>
                </c:pt>
                <c:pt idx="354">
                  <c:v>44929</c:v>
                </c:pt>
                <c:pt idx="355">
                  <c:v>44925</c:v>
                </c:pt>
                <c:pt idx="356">
                  <c:v>44924</c:v>
                </c:pt>
                <c:pt idx="357">
                  <c:v>44923</c:v>
                </c:pt>
                <c:pt idx="358">
                  <c:v>44922</c:v>
                </c:pt>
                <c:pt idx="359">
                  <c:v>44918</c:v>
                </c:pt>
                <c:pt idx="360">
                  <c:v>44917</c:v>
                </c:pt>
                <c:pt idx="361">
                  <c:v>44916</c:v>
                </c:pt>
                <c:pt idx="362">
                  <c:v>44915</c:v>
                </c:pt>
                <c:pt idx="363">
                  <c:v>44914</c:v>
                </c:pt>
                <c:pt idx="364">
                  <c:v>44911</c:v>
                </c:pt>
                <c:pt idx="365">
                  <c:v>44910</c:v>
                </c:pt>
                <c:pt idx="366">
                  <c:v>44909</c:v>
                </c:pt>
                <c:pt idx="367">
                  <c:v>44908</c:v>
                </c:pt>
                <c:pt idx="368">
                  <c:v>44907</c:v>
                </c:pt>
                <c:pt idx="369">
                  <c:v>44904</c:v>
                </c:pt>
                <c:pt idx="370">
                  <c:v>44903</c:v>
                </c:pt>
                <c:pt idx="371">
                  <c:v>44902</c:v>
                </c:pt>
                <c:pt idx="372">
                  <c:v>44901</c:v>
                </c:pt>
                <c:pt idx="373">
                  <c:v>44900</c:v>
                </c:pt>
                <c:pt idx="374">
                  <c:v>44897</c:v>
                </c:pt>
                <c:pt idx="375">
                  <c:v>44896</c:v>
                </c:pt>
                <c:pt idx="376">
                  <c:v>44895</c:v>
                </c:pt>
                <c:pt idx="377">
                  <c:v>44894</c:v>
                </c:pt>
                <c:pt idx="378">
                  <c:v>44893</c:v>
                </c:pt>
                <c:pt idx="379">
                  <c:v>44890</c:v>
                </c:pt>
                <c:pt idx="380">
                  <c:v>44888</c:v>
                </c:pt>
                <c:pt idx="381">
                  <c:v>44887</c:v>
                </c:pt>
                <c:pt idx="382">
                  <c:v>44886</c:v>
                </c:pt>
                <c:pt idx="383">
                  <c:v>44883</c:v>
                </c:pt>
                <c:pt idx="384">
                  <c:v>44882</c:v>
                </c:pt>
                <c:pt idx="385">
                  <c:v>44881</c:v>
                </c:pt>
                <c:pt idx="386">
                  <c:v>44880</c:v>
                </c:pt>
                <c:pt idx="387">
                  <c:v>44879</c:v>
                </c:pt>
                <c:pt idx="388">
                  <c:v>44875</c:v>
                </c:pt>
                <c:pt idx="389">
                  <c:v>44874</c:v>
                </c:pt>
                <c:pt idx="390">
                  <c:v>44873</c:v>
                </c:pt>
                <c:pt idx="391">
                  <c:v>44872</c:v>
                </c:pt>
                <c:pt idx="392">
                  <c:v>44869</c:v>
                </c:pt>
                <c:pt idx="393">
                  <c:v>44868</c:v>
                </c:pt>
                <c:pt idx="394">
                  <c:v>44867</c:v>
                </c:pt>
                <c:pt idx="395">
                  <c:v>44866</c:v>
                </c:pt>
                <c:pt idx="396">
                  <c:v>44865</c:v>
                </c:pt>
                <c:pt idx="397">
                  <c:v>44862</c:v>
                </c:pt>
                <c:pt idx="398">
                  <c:v>44861</c:v>
                </c:pt>
                <c:pt idx="399">
                  <c:v>44860</c:v>
                </c:pt>
                <c:pt idx="400">
                  <c:v>44859</c:v>
                </c:pt>
                <c:pt idx="401">
                  <c:v>44858</c:v>
                </c:pt>
                <c:pt idx="402">
                  <c:v>44855</c:v>
                </c:pt>
                <c:pt idx="403">
                  <c:v>44854</c:v>
                </c:pt>
                <c:pt idx="404">
                  <c:v>44853</c:v>
                </c:pt>
                <c:pt idx="405">
                  <c:v>44852</c:v>
                </c:pt>
                <c:pt idx="406">
                  <c:v>44851</c:v>
                </c:pt>
                <c:pt idx="407">
                  <c:v>44848</c:v>
                </c:pt>
                <c:pt idx="408">
                  <c:v>44847</c:v>
                </c:pt>
                <c:pt idx="409">
                  <c:v>44846</c:v>
                </c:pt>
                <c:pt idx="410">
                  <c:v>44845</c:v>
                </c:pt>
                <c:pt idx="411">
                  <c:v>44841</c:v>
                </c:pt>
                <c:pt idx="412">
                  <c:v>44840</c:v>
                </c:pt>
                <c:pt idx="413">
                  <c:v>44839</c:v>
                </c:pt>
                <c:pt idx="414">
                  <c:v>44838</c:v>
                </c:pt>
                <c:pt idx="415">
                  <c:v>44837</c:v>
                </c:pt>
                <c:pt idx="416">
                  <c:v>44834</c:v>
                </c:pt>
                <c:pt idx="417">
                  <c:v>44833</c:v>
                </c:pt>
                <c:pt idx="418">
                  <c:v>44832</c:v>
                </c:pt>
                <c:pt idx="419">
                  <c:v>44831</c:v>
                </c:pt>
                <c:pt idx="420">
                  <c:v>44830</c:v>
                </c:pt>
                <c:pt idx="421">
                  <c:v>44827</c:v>
                </c:pt>
                <c:pt idx="422">
                  <c:v>44826</c:v>
                </c:pt>
                <c:pt idx="423">
                  <c:v>44825</c:v>
                </c:pt>
                <c:pt idx="424">
                  <c:v>44824</c:v>
                </c:pt>
                <c:pt idx="425">
                  <c:v>44823</c:v>
                </c:pt>
                <c:pt idx="426">
                  <c:v>44820</c:v>
                </c:pt>
                <c:pt idx="427">
                  <c:v>44819</c:v>
                </c:pt>
                <c:pt idx="428">
                  <c:v>44818</c:v>
                </c:pt>
                <c:pt idx="429">
                  <c:v>44817</c:v>
                </c:pt>
                <c:pt idx="430">
                  <c:v>44816</c:v>
                </c:pt>
                <c:pt idx="431">
                  <c:v>44813</c:v>
                </c:pt>
                <c:pt idx="432">
                  <c:v>44812</c:v>
                </c:pt>
                <c:pt idx="433">
                  <c:v>44811</c:v>
                </c:pt>
                <c:pt idx="434">
                  <c:v>44810</c:v>
                </c:pt>
                <c:pt idx="435">
                  <c:v>44806</c:v>
                </c:pt>
                <c:pt idx="436">
                  <c:v>44805</c:v>
                </c:pt>
                <c:pt idx="437">
                  <c:v>44804</c:v>
                </c:pt>
                <c:pt idx="438">
                  <c:v>44803</c:v>
                </c:pt>
                <c:pt idx="439">
                  <c:v>44802</c:v>
                </c:pt>
                <c:pt idx="440">
                  <c:v>44799</c:v>
                </c:pt>
                <c:pt idx="441">
                  <c:v>44798</c:v>
                </c:pt>
                <c:pt idx="442">
                  <c:v>44797</c:v>
                </c:pt>
                <c:pt idx="443">
                  <c:v>44796</c:v>
                </c:pt>
                <c:pt idx="444">
                  <c:v>44795</c:v>
                </c:pt>
                <c:pt idx="445">
                  <c:v>44792</c:v>
                </c:pt>
                <c:pt idx="446">
                  <c:v>44791</c:v>
                </c:pt>
                <c:pt idx="447">
                  <c:v>44790</c:v>
                </c:pt>
                <c:pt idx="448">
                  <c:v>44789</c:v>
                </c:pt>
                <c:pt idx="449">
                  <c:v>44788</c:v>
                </c:pt>
                <c:pt idx="450">
                  <c:v>44785</c:v>
                </c:pt>
                <c:pt idx="451">
                  <c:v>44784</c:v>
                </c:pt>
                <c:pt idx="452">
                  <c:v>44783</c:v>
                </c:pt>
                <c:pt idx="453">
                  <c:v>44782</c:v>
                </c:pt>
                <c:pt idx="454">
                  <c:v>44781</c:v>
                </c:pt>
                <c:pt idx="455">
                  <c:v>44778</c:v>
                </c:pt>
                <c:pt idx="456">
                  <c:v>44777</c:v>
                </c:pt>
                <c:pt idx="457">
                  <c:v>44776</c:v>
                </c:pt>
                <c:pt idx="458">
                  <c:v>44775</c:v>
                </c:pt>
                <c:pt idx="459">
                  <c:v>44774</c:v>
                </c:pt>
                <c:pt idx="460">
                  <c:v>44771</c:v>
                </c:pt>
                <c:pt idx="461">
                  <c:v>44770</c:v>
                </c:pt>
                <c:pt idx="462">
                  <c:v>44769</c:v>
                </c:pt>
                <c:pt idx="463">
                  <c:v>44768</c:v>
                </c:pt>
                <c:pt idx="464">
                  <c:v>44767</c:v>
                </c:pt>
                <c:pt idx="465">
                  <c:v>44764</c:v>
                </c:pt>
                <c:pt idx="466">
                  <c:v>44763</c:v>
                </c:pt>
                <c:pt idx="467">
                  <c:v>44762</c:v>
                </c:pt>
                <c:pt idx="468">
                  <c:v>44761</c:v>
                </c:pt>
                <c:pt idx="469">
                  <c:v>44760</c:v>
                </c:pt>
                <c:pt idx="470">
                  <c:v>44757</c:v>
                </c:pt>
                <c:pt idx="471">
                  <c:v>44756</c:v>
                </c:pt>
                <c:pt idx="472">
                  <c:v>44755</c:v>
                </c:pt>
                <c:pt idx="473">
                  <c:v>44754</c:v>
                </c:pt>
                <c:pt idx="474">
                  <c:v>44753</c:v>
                </c:pt>
                <c:pt idx="475">
                  <c:v>44750</c:v>
                </c:pt>
                <c:pt idx="476">
                  <c:v>44749</c:v>
                </c:pt>
                <c:pt idx="477">
                  <c:v>44748</c:v>
                </c:pt>
                <c:pt idx="478">
                  <c:v>44747</c:v>
                </c:pt>
                <c:pt idx="479">
                  <c:v>44743</c:v>
                </c:pt>
                <c:pt idx="480">
                  <c:v>44742</c:v>
                </c:pt>
                <c:pt idx="481">
                  <c:v>44741</c:v>
                </c:pt>
                <c:pt idx="482">
                  <c:v>44740</c:v>
                </c:pt>
                <c:pt idx="483">
                  <c:v>44739</c:v>
                </c:pt>
                <c:pt idx="484">
                  <c:v>44736</c:v>
                </c:pt>
                <c:pt idx="485">
                  <c:v>44735</c:v>
                </c:pt>
                <c:pt idx="486">
                  <c:v>44734</c:v>
                </c:pt>
                <c:pt idx="487">
                  <c:v>44733</c:v>
                </c:pt>
                <c:pt idx="488">
                  <c:v>44729</c:v>
                </c:pt>
                <c:pt idx="489">
                  <c:v>44728</c:v>
                </c:pt>
                <c:pt idx="490">
                  <c:v>44727</c:v>
                </c:pt>
                <c:pt idx="491">
                  <c:v>44726</c:v>
                </c:pt>
                <c:pt idx="492">
                  <c:v>44725</c:v>
                </c:pt>
                <c:pt idx="493">
                  <c:v>44722</c:v>
                </c:pt>
                <c:pt idx="494">
                  <c:v>44721</c:v>
                </c:pt>
                <c:pt idx="495">
                  <c:v>44720</c:v>
                </c:pt>
                <c:pt idx="496">
                  <c:v>44719</c:v>
                </c:pt>
                <c:pt idx="497">
                  <c:v>44718</c:v>
                </c:pt>
                <c:pt idx="498">
                  <c:v>44715</c:v>
                </c:pt>
                <c:pt idx="499">
                  <c:v>44714</c:v>
                </c:pt>
                <c:pt idx="500">
                  <c:v>44713</c:v>
                </c:pt>
                <c:pt idx="501">
                  <c:v>44712</c:v>
                </c:pt>
                <c:pt idx="502">
                  <c:v>44708</c:v>
                </c:pt>
                <c:pt idx="503">
                  <c:v>44707</c:v>
                </c:pt>
                <c:pt idx="504">
                  <c:v>44706</c:v>
                </c:pt>
                <c:pt idx="505">
                  <c:v>44705</c:v>
                </c:pt>
                <c:pt idx="506">
                  <c:v>44704</c:v>
                </c:pt>
                <c:pt idx="507">
                  <c:v>44701</c:v>
                </c:pt>
                <c:pt idx="508">
                  <c:v>44700</c:v>
                </c:pt>
                <c:pt idx="509">
                  <c:v>44699</c:v>
                </c:pt>
                <c:pt idx="510">
                  <c:v>44698</c:v>
                </c:pt>
                <c:pt idx="511">
                  <c:v>44697</c:v>
                </c:pt>
                <c:pt idx="512">
                  <c:v>44694</c:v>
                </c:pt>
                <c:pt idx="513">
                  <c:v>44693</c:v>
                </c:pt>
                <c:pt idx="514">
                  <c:v>44692</c:v>
                </c:pt>
                <c:pt idx="515">
                  <c:v>44691</c:v>
                </c:pt>
                <c:pt idx="516">
                  <c:v>44690</c:v>
                </c:pt>
                <c:pt idx="517">
                  <c:v>44687</c:v>
                </c:pt>
                <c:pt idx="518">
                  <c:v>44686</c:v>
                </c:pt>
                <c:pt idx="519">
                  <c:v>44685</c:v>
                </c:pt>
                <c:pt idx="520">
                  <c:v>44684</c:v>
                </c:pt>
                <c:pt idx="521">
                  <c:v>44680</c:v>
                </c:pt>
                <c:pt idx="522">
                  <c:v>44679</c:v>
                </c:pt>
                <c:pt idx="523">
                  <c:v>44678</c:v>
                </c:pt>
                <c:pt idx="524">
                  <c:v>44677</c:v>
                </c:pt>
                <c:pt idx="525">
                  <c:v>44676</c:v>
                </c:pt>
                <c:pt idx="526">
                  <c:v>44673</c:v>
                </c:pt>
                <c:pt idx="527">
                  <c:v>44672</c:v>
                </c:pt>
                <c:pt idx="528">
                  <c:v>44671</c:v>
                </c:pt>
                <c:pt idx="529">
                  <c:v>44670</c:v>
                </c:pt>
                <c:pt idx="530">
                  <c:v>44669</c:v>
                </c:pt>
                <c:pt idx="531">
                  <c:v>44665</c:v>
                </c:pt>
                <c:pt idx="532">
                  <c:v>44664</c:v>
                </c:pt>
                <c:pt idx="533">
                  <c:v>44663</c:v>
                </c:pt>
                <c:pt idx="534">
                  <c:v>44662</c:v>
                </c:pt>
                <c:pt idx="535">
                  <c:v>44659</c:v>
                </c:pt>
                <c:pt idx="536">
                  <c:v>44658</c:v>
                </c:pt>
                <c:pt idx="537">
                  <c:v>44657</c:v>
                </c:pt>
                <c:pt idx="538">
                  <c:v>44656</c:v>
                </c:pt>
                <c:pt idx="539">
                  <c:v>44655</c:v>
                </c:pt>
                <c:pt idx="540">
                  <c:v>44652</c:v>
                </c:pt>
                <c:pt idx="541">
                  <c:v>44651</c:v>
                </c:pt>
                <c:pt idx="542">
                  <c:v>44650</c:v>
                </c:pt>
                <c:pt idx="543">
                  <c:v>44649</c:v>
                </c:pt>
                <c:pt idx="544">
                  <c:v>44648</c:v>
                </c:pt>
                <c:pt idx="545">
                  <c:v>44645</c:v>
                </c:pt>
                <c:pt idx="546">
                  <c:v>44644</c:v>
                </c:pt>
                <c:pt idx="547">
                  <c:v>44643</c:v>
                </c:pt>
              </c:numCache>
            </c:numRef>
          </c:cat>
          <c:val>
            <c:numRef>
              <c:f>Eurobond_Dynamics!$K$5:$K$552</c:f>
              <c:numCache>
                <c:formatCode>0.000%</c:formatCode>
                <c:ptCount val="548"/>
                <c:pt idx="0">
                  <c:v>2.8420000000000001E-2</c:v>
                </c:pt>
                <c:pt idx="1">
                  <c:v>2.7840000000000011E-2</c:v>
                </c:pt>
                <c:pt idx="2">
                  <c:v>2.7830000000000001E-2</c:v>
                </c:pt>
                <c:pt idx="3">
                  <c:v>2.801E-2</c:v>
                </c:pt>
                <c:pt idx="4">
                  <c:v>2.8240000000000001E-2</c:v>
                </c:pt>
                <c:pt idx="5">
                  <c:v>2.81E-2</c:v>
                </c:pt>
                <c:pt idx="6">
                  <c:v>2.8339999999999997E-2</c:v>
                </c:pt>
                <c:pt idx="7">
                  <c:v>2.8709999999999986E-2</c:v>
                </c:pt>
                <c:pt idx="8">
                  <c:v>2.8709999999999999E-2</c:v>
                </c:pt>
                <c:pt idx="9">
                  <c:v>2.8150000000000008E-2</c:v>
                </c:pt>
                <c:pt idx="10">
                  <c:v>2.7840000000000011E-2</c:v>
                </c:pt>
                <c:pt idx="11">
                  <c:v>2.6090000000000002E-2</c:v>
                </c:pt>
                <c:pt idx="12">
                  <c:v>2.3100000000000002E-2</c:v>
                </c:pt>
                <c:pt idx="13">
                  <c:v>2.2599999999999995E-2</c:v>
                </c:pt>
                <c:pt idx="14">
                  <c:v>2.2229999999999993E-2</c:v>
                </c:pt>
                <c:pt idx="15">
                  <c:v>2.2239999999999996E-2</c:v>
                </c:pt>
                <c:pt idx="16">
                  <c:v>2.2069999999999999E-2</c:v>
                </c:pt>
                <c:pt idx="17">
                  <c:v>2.1719999999999996E-2</c:v>
                </c:pt>
                <c:pt idx="18">
                  <c:v>2.0560000000000002E-2</c:v>
                </c:pt>
                <c:pt idx="19">
                  <c:v>2.0649999999999988E-2</c:v>
                </c:pt>
                <c:pt idx="20">
                  <c:v>2.0129999999999995E-2</c:v>
                </c:pt>
                <c:pt idx="21">
                  <c:v>1.9349999999999999E-2</c:v>
                </c:pt>
                <c:pt idx="22">
                  <c:v>1.7000000000000008E-2</c:v>
                </c:pt>
                <c:pt idx="23">
                  <c:v>1.6550000000000002E-2</c:v>
                </c:pt>
                <c:pt idx="24">
                  <c:v>1.6629999999999999E-2</c:v>
                </c:pt>
                <c:pt idx="25">
                  <c:v>1.6740000000000005E-2</c:v>
                </c:pt>
                <c:pt idx="26">
                  <c:v>1.7010000000000004E-2</c:v>
                </c:pt>
                <c:pt idx="27">
                  <c:v>1.6960000000000003E-2</c:v>
                </c:pt>
                <c:pt idx="28">
                  <c:v>1.6900000000000005E-2</c:v>
                </c:pt>
                <c:pt idx="29">
                  <c:v>1.661E-2</c:v>
                </c:pt>
                <c:pt idx="30">
                  <c:v>1.6459999999999995E-2</c:v>
                </c:pt>
                <c:pt idx="31">
                  <c:v>1.6660000000000001E-2</c:v>
                </c:pt>
                <c:pt idx="32">
                  <c:v>1.6729999999999995E-2</c:v>
                </c:pt>
                <c:pt idx="33">
                  <c:v>1.6339999999999993E-2</c:v>
                </c:pt>
                <c:pt idx="34">
                  <c:v>1.6480000000000002E-2</c:v>
                </c:pt>
                <c:pt idx="35">
                  <c:v>1.5730000000000001E-2</c:v>
                </c:pt>
                <c:pt idx="36">
                  <c:v>1.5810000000000005E-2</c:v>
                </c:pt>
                <c:pt idx="37">
                  <c:v>1.7100000000000004E-2</c:v>
                </c:pt>
                <c:pt idx="38">
                  <c:v>1.6829999999999991E-2</c:v>
                </c:pt>
                <c:pt idx="39">
                  <c:v>1.7209999999999996E-2</c:v>
                </c:pt>
                <c:pt idx="40">
                  <c:v>1.72E-2</c:v>
                </c:pt>
                <c:pt idx="41">
                  <c:v>1.7270000000000008E-2</c:v>
                </c:pt>
                <c:pt idx="42">
                  <c:v>1.7009999999999997E-2</c:v>
                </c:pt>
                <c:pt idx="43">
                  <c:v>1.5789999999999992E-2</c:v>
                </c:pt>
                <c:pt idx="44">
                  <c:v>1.6950000000000007E-2</c:v>
                </c:pt>
                <c:pt idx="45">
                  <c:v>1.6589999999999994E-2</c:v>
                </c:pt>
                <c:pt idx="46">
                  <c:v>1.7890000000000003E-2</c:v>
                </c:pt>
                <c:pt idx="47">
                  <c:v>1.7250000000000001E-2</c:v>
                </c:pt>
                <c:pt idx="48">
                  <c:v>1.7099999999999997E-2</c:v>
                </c:pt>
                <c:pt idx="49">
                  <c:v>1.7800000000000003E-2</c:v>
                </c:pt>
                <c:pt idx="50">
                  <c:v>1.6689999999999997E-2</c:v>
                </c:pt>
                <c:pt idx="51">
                  <c:v>1.7669999999999991E-2</c:v>
                </c:pt>
                <c:pt idx="52">
                  <c:v>1.6740000000000005E-2</c:v>
                </c:pt>
                <c:pt idx="53">
                  <c:v>1.6419999999999997E-2</c:v>
                </c:pt>
                <c:pt idx="54">
                  <c:v>1.6000000000000007E-2</c:v>
                </c:pt>
                <c:pt idx="55">
                  <c:v>1.5899999999999997E-2</c:v>
                </c:pt>
                <c:pt idx="56">
                  <c:v>1.6319999999999994E-2</c:v>
                </c:pt>
                <c:pt idx="57">
                  <c:v>1.6689999999999997E-2</c:v>
                </c:pt>
                <c:pt idx="58">
                  <c:v>1.7029999999999997E-2</c:v>
                </c:pt>
                <c:pt idx="59">
                  <c:v>1.7640000000000003E-2</c:v>
                </c:pt>
                <c:pt idx="60">
                  <c:v>1.7640000000000003E-2</c:v>
                </c:pt>
                <c:pt idx="61">
                  <c:v>1.7109999999999993E-2</c:v>
                </c:pt>
                <c:pt idx="62">
                  <c:v>1.6900000000000005E-2</c:v>
                </c:pt>
                <c:pt idx="63">
                  <c:v>1.6010000000000003E-2</c:v>
                </c:pt>
                <c:pt idx="64">
                  <c:v>1.6919999999999991E-2</c:v>
                </c:pt>
                <c:pt idx="65">
                  <c:v>1.5559999999999997E-2</c:v>
                </c:pt>
                <c:pt idx="66">
                  <c:v>1.5609999999999999E-2</c:v>
                </c:pt>
                <c:pt idx="67">
                  <c:v>1.4760000000000002E-2</c:v>
                </c:pt>
                <c:pt idx="68">
                  <c:v>1.4309999999999996E-2</c:v>
                </c:pt>
                <c:pt idx="69">
                  <c:v>1.4710000000000001E-2</c:v>
                </c:pt>
                <c:pt idx="70">
                  <c:v>1.4079999999999995E-2</c:v>
                </c:pt>
                <c:pt idx="71">
                  <c:v>1.4409999999999999E-2</c:v>
                </c:pt>
                <c:pt idx="72">
                  <c:v>1.4560000000000003E-2</c:v>
                </c:pt>
                <c:pt idx="73">
                  <c:v>1.4440000000000001E-2</c:v>
                </c:pt>
                <c:pt idx="74">
                  <c:v>1.4219999999999997E-2</c:v>
                </c:pt>
                <c:pt idx="75">
                  <c:v>1.5260000000000003E-2</c:v>
                </c:pt>
                <c:pt idx="76">
                  <c:v>1.4519999999999998E-2</c:v>
                </c:pt>
                <c:pt idx="77">
                  <c:v>1.3909999999999999E-2</c:v>
                </c:pt>
                <c:pt idx="78">
                  <c:v>1.5710000000000002E-2</c:v>
                </c:pt>
                <c:pt idx="79">
                  <c:v>1.5460000000000002E-2</c:v>
                </c:pt>
                <c:pt idx="80">
                  <c:v>1.5629999999999998E-2</c:v>
                </c:pt>
                <c:pt idx="81">
                  <c:v>1.6189999999999996E-2</c:v>
                </c:pt>
                <c:pt idx="82">
                  <c:v>1.6550000000000002E-2</c:v>
                </c:pt>
                <c:pt idx="83">
                  <c:v>1.4940000000000009E-2</c:v>
                </c:pt>
                <c:pt idx="84">
                  <c:v>1.5820000000000008E-2</c:v>
                </c:pt>
                <c:pt idx="85">
                  <c:v>1.7450000000000007E-2</c:v>
                </c:pt>
                <c:pt idx="86">
                  <c:v>1.7820000000000003E-2</c:v>
                </c:pt>
                <c:pt idx="87">
                  <c:v>1.6279999999999996E-2</c:v>
                </c:pt>
                <c:pt idx="88">
                  <c:v>1.6179999999999993E-2</c:v>
                </c:pt>
                <c:pt idx="89">
                  <c:v>1.5850000000000003E-2</c:v>
                </c:pt>
                <c:pt idx="90">
                  <c:v>1.5540000000000005E-2</c:v>
                </c:pt>
                <c:pt idx="91">
                  <c:v>1.4600000000000002E-2</c:v>
                </c:pt>
                <c:pt idx="92">
                  <c:v>1.5460000000000008E-2</c:v>
                </c:pt>
                <c:pt idx="93">
                  <c:v>1.5309999999999997E-2</c:v>
                </c:pt>
                <c:pt idx="94">
                  <c:v>1.5480000000000001E-2</c:v>
                </c:pt>
                <c:pt idx="95">
                  <c:v>1.5129999999999998E-2</c:v>
                </c:pt>
                <c:pt idx="96">
                  <c:v>1.4120000000000001E-2</c:v>
                </c:pt>
                <c:pt idx="97">
                  <c:v>1.5620000000000002E-2</c:v>
                </c:pt>
                <c:pt idx="98">
                  <c:v>1.702E-2</c:v>
                </c:pt>
                <c:pt idx="99">
                  <c:v>1.6990000000000005E-2</c:v>
                </c:pt>
                <c:pt idx="100">
                  <c:v>1.5890000000000001E-2</c:v>
                </c:pt>
                <c:pt idx="101">
                  <c:v>1.4100000000000001E-2</c:v>
                </c:pt>
                <c:pt idx="102">
                  <c:v>1.4030000000000001E-2</c:v>
                </c:pt>
                <c:pt idx="103">
                  <c:v>1.3639999999999999E-2</c:v>
                </c:pt>
                <c:pt idx="104">
                  <c:v>1.3150000000000009E-2</c:v>
                </c:pt>
                <c:pt idx="105">
                  <c:v>1.3299999999999999E-2</c:v>
                </c:pt>
                <c:pt idx="106">
                  <c:v>1.4070000000000006E-2</c:v>
                </c:pt>
                <c:pt idx="107">
                  <c:v>1.3639999999999999E-2</c:v>
                </c:pt>
                <c:pt idx="108">
                  <c:v>1.4510000000000002E-2</c:v>
                </c:pt>
                <c:pt idx="109">
                  <c:v>1.4990000000000003E-2</c:v>
                </c:pt>
                <c:pt idx="110">
                  <c:v>1.4359999999999998E-2</c:v>
                </c:pt>
                <c:pt idx="111">
                  <c:v>1.4029999999999994E-2</c:v>
                </c:pt>
                <c:pt idx="112">
                  <c:v>1.4110000000000004E-2</c:v>
                </c:pt>
                <c:pt idx="113">
                  <c:v>1.4500000000000006E-2</c:v>
                </c:pt>
                <c:pt idx="114">
                  <c:v>1.4059999999999996E-2</c:v>
                </c:pt>
                <c:pt idx="115">
                  <c:v>1.3869999999999993E-2</c:v>
                </c:pt>
                <c:pt idx="116">
                  <c:v>1.6140000000000002E-2</c:v>
                </c:pt>
                <c:pt idx="117">
                  <c:v>1.8939999999999999E-2</c:v>
                </c:pt>
                <c:pt idx="118">
                  <c:v>1.9190000000000006E-2</c:v>
                </c:pt>
                <c:pt idx="119">
                  <c:v>2.0389999999999998E-2</c:v>
                </c:pt>
                <c:pt idx="120">
                  <c:v>2.0580000000000008E-2</c:v>
                </c:pt>
                <c:pt idx="121">
                  <c:v>1.9969999999999995E-2</c:v>
                </c:pt>
                <c:pt idx="122">
                  <c:v>1.6959999999999996E-2</c:v>
                </c:pt>
                <c:pt idx="123">
                  <c:v>1.993000000000001E-2</c:v>
                </c:pt>
                <c:pt idx="124">
                  <c:v>2.0930000000000004E-2</c:v>
                </c:pt>
                <c:pt idx="125">
                  <c:v>2.2829999999999996E-2</c:v>
                </c:pt>
                <c:pt idx="126">
                  <c:v>2.3969999999999991E-2</c:v>
                </c:pt>
                <c:pt idx="127">
                  <c:v>2.5230000000000009E-2</c:v>
                </c:pt>
                <c:pt idx="128">
                  <c:v>2.5030000000000004E-2</c:v>
                </c:pt>
                <c:pt idx="129">
                  <c:v>2.7099999999999999E-2</c:v>
                </c:pt>
                <c:pt idx="130">
                  <c:v>2.5570000000000002E-2</c:v>
                </c:pt>
                <c:pt idx="131">
                  <c:v>2.6189999999999998E-2</c:v>
                </c:pt>
                <c:pt idx="132">
                  <c:v>2.5390000000000003E-2</c:v>
                </c:pt>
                <c:pt idx="133">
                  <c:v>2.4769999999999993E-2</c:v>
                </c:pt>
                <c:pt idx="134">
                  <c:v>2.4010000000000011E-2</c:v>
                </c:pt>
                <c:pt idx="135">
                  <c:v>2.5170000000000012E-2</c:v>
                </c:pt>
                <c:pt idx="136">
                  <c:v>2.446000000000001E-2</c:v>
                </c:pt>
                <c:pt idx="137">
                  <c:v>2.6299999999999997E-2</c:v>
                </c:pt>
                <c:pt idx="138">
                  <c:v>2.6240000000000006E-2</c:v>
                </c:pt>
                <c:pt idx="139">
                  <c:v>2.5940000000000005E-2</c:v>
                </c:pt>
                <c:pt idx="140">
                  <c:v>2.6029999999999991E-2</c:v>
                </c:pt>
                <c:pt idx="141">
                  <c:v>2.6040000000000008E-2</c:v>
                </c:pt>
                <c:pt idx="142">
                  <c:v>2.6860000000000002E-2</c:v>
                </c:pt>
                <c:pt idx="143">
                  <c:v>2.4920000000000005E-2</c:v>
                </c:pt>
                <c:pt idx="144">
                  <c:v>2.5960000000000004E-2</c:v>
                </c:pt>
                <c:pt idx="145">
                  <c:v>2.6309999999999993E-2</c:v>
                </c:pt>
                <c:pt idx="146">
                  <c:v>2.9150000000000002E-2</c:v>
                </c:pt>
                <c:pt idx="147">
                  <c:v>2.9150000000000002E-2</c:v>
                </c:pt>
                <c:pt idx="148">
                  <c:v>2.8580000000000001E-2</c:v>
                </c:pt>
                <c:pt idx="149">
                  <c:v>2.9749999999999999E-2</c:v>
                </c:pt>
                <c:pt idx="150">
                  <c:v>2.8299999999999999E-2</c:v>
                </c:pt>
                <c:pt idx="151">
                  <c:v>2.8590000000000004E-2</c:v>
                </c:pt>
                <c:pt idx="152">
                  <c:v>2.6859999999999995E-2</c:v>
                </c:pt>
                <c:pt idx="153">
                  <c:v>2.7029999999999998E-2</c:v>
                </c:pt>
                <c:pt idx="154">
                  <c:v>2.829000000000001E-2</c:v>
                </c:pt>
                <c:pt idx="155">
                  <c:v>2.7189999999999999E-2</c:v>
                </c:pt>
                <c:pt idx="156">
                  <c:v>2.5859999999999994E-2</c:v>
                </c:pt>
                <c:pt idx="157">
                  <c:v>2.6989999999999993E-2</c:v>
                </c:pt>
                <c:pt idx="158">
                  <c:v>2.6569999999999996E-2</c:v>
                </c:pt>
                <c:pt idx="159">
                  <c:v>2.69E-2</c:v>
                </c:pt>
                <c:pt idx="160">
                  <c:v>2.4899999999999985E-2</c:v>
                </c:pt>
                <c:pt idx="161">
                  <c:v>2.450999999999999E-2</c:v>
                </c:pt>
                <c:pt idx="162">
                  <c:v>2.539000000000001E-2</c:v>
                </c:pt>
                <c:pt idx="163">
                  <c:v>2.6450000000000001E-2</c:v>
                </c:pt>
                <c:pt idx="164">
                  <c:v>2.6919999999999993E-2</c:v>
                </c:pt>
                <c:pt idx="165">
                  <c:v>2.5260000000000005E-2</c:v>
                </c:pt>
                <c:pt idx="166">
                  <c:v>2.5050000000000003E-2</c:v>
                </c:pt>
                <c:pt idx="167">
                  <c:v>2.4720000000000006E-2</c:v>
                </c:pt>
                <c:pt idx="168">
                  <c:v>2.3439999999999996E-2</c:v>
                </c:pt>
                <c:pt idx="169">
                  <c:v>2.3259999999999996E-2</c:v>
                </c:pt>
                <c:pt idx="170">
                  <c:v>2.3230000000000001E-2</c:v>
                </c:pt>
                <c:pt idx="171">
                  <c:v>2.3220000000000005E-2</c:v>
                </c:pt>
                <c:pt idx="172">
                  <c:v>2.1589999999999998E-2</c:v>
                </c:pt>
                <c:pt idx="173">
                  <c:v>2.1229999999999999E-2</c:v>
                </c:pt>
                <c:pt idx="174">
                  <c:v>2.2289999999999997E-2</c:v>
                </c:pt>
                <c:pt idx="175">
                  <c:v>2.2030000000000001E-2</c:v>
                </c:pt>
                <c:pt idx="176">
                  <c:v>2.0950000000000003E-2</c:v>
                </c:pt>
                <c:pt idx="177">
                  <c:v>2.1249999999999998E-2</c:v>
                </c:pt>
                <c:pt idx="178">
                  <c:v>2.1220000000000003E-2</c:v>
                </c:pt>
                <c:pt idx="179">
                  <c:v>2.1440000000000001E-2</c:v>
                </c:pt>
                <c:pt idx="180">
                  <c:v>2.1239999999999995E-2</c:v>
                </c:pt>
                <c:pt idx="181">
                  <c:v>2.0790000000000003E-2</c:v>
                </c:pt>
                <c:pt idx="182">
                  <c:v>2.1329999999999995E-2</c:v>
                </c:pt>
                <c:pt idx="183">
                  <c:v>2.1649999999999996E-2</c:v>
                </c:pt>
                <c:pt idx="184">
                  <c:v>2.1839999999999998E-2</c:v>
                </c:pt>
                <c:pt idx="185">
                  <c:v>2.2129999999999997E-2</c:v>
                </c:pt>
                <c:pt idx="186">
                  <c:v>2.2129999999999997E-2</c:v>
                </c:pt>
                <c:pt idx="187">
                  <c:v>2.094E-2</c:v>
                </c:pt>
                <c:pt idx="188">
                  <c:v>2.1339999999999998E-2</c:v>
                </c:pt>
                <c:pt idx="189">
                  <c:v>2.1179999999999997E-2</c:v>
                </c:pt>
                <c:pt idx="190">
                  <c:v>2.138000000000001E-2</c:v>
                </c:pt>
                <c:pt idx="191">
                  <c:v>2.1070000000000005E-2</c:v>
                </c:pt>
                <c:pt idx="192">
                  <c:v>2.1590000000000012E-2</c:v>
                </c:pt>
                <c:pt idx="193">
                  <c:v>2.146E-2</c:v>
                </c:pt>
                <c:pt idx="194">
                  <c:v>2.2949999999999991E-2</c:v>
                </c:pt>
                <c:pt idx="195">
                  <c:v>2.2920000000000003E-2</c:v>
                </c:pt>
                <c:pt idx="196">
                  <c:v>2.2439999999999995E-2</c:v>
                </c:pt>
                <c:pt idx="197">
                  <c:v>2.1980000000000006E-2</c:v>
                </c:pt>
                <c:pt idx="198">
                  <c:v>2.0960000000000006E-2</c:v>
                </c:pt>
                <c:pt idx="199">
                  <c:v>2.0560000000000002E-2</c:v>
                </c:pt>
                <c:pt idx="200">
                  <c:v>2.0149999999999994E-2</c:v>
                </c:pt>
                <c:pt idx="201">
                  <c:v>2.0060000000000008E-2</c:v>
                </c:pt>
                <c:pt idx="202">
                  <c:v>1.9200000000000002E-2</c:v>
                </c:pt>
                <c:pt idx="203">
                  <c:v>1.9349999999999992E-2</c:v>
                </c:pt>
                <c:pt idx="204">
                  <c:v>1.9709999999999998E-2</c:v>
                </c:pt>
                <c:pt idx="205">
                  <c:v>1.9819999999999997E-2</c:v>
                </c:pt>
                <c:pt idx="206">
                  <c:v>1.908E-2</c:v>
                </c:pt>
                <c:pt idx="207">
                  <c:v>1.9650000000000001E-2</c:v>
                </c:pt>
                <c:pt idx="208">
                  <c:v>1.9790000000000002E-2</c:v>
                </c:pt>
                <c:pt idx="209">
                  <c:v>2.051E-2</c:v>
                </c:pt>
                <c:pt idx="210">
                  <c:v>2.0889999999999999E-2</c:v>
                </c:pt>
                <c:pt idx="211">
                  <c:v>2.1530000000000007E-2</c:v>
                </c:pt>
                <c:pt idx="212">
                  <c:v>2.2589999999999999E-2</c:v>
                </c:pt>
                <c:pt idx="213">
                  <c:v>2.171E-2</c:v>
                </c:pt>
                <c:pt idx="214">
                  <c:v>2.2000000000000006E-2</c:v>
                </c:pt>
                <c:pt idx="215">
                  <c:v>2.0920000000000001E-2</c:v>
                </c:pt>
                <c:pt idx="216">
                  <c:v>2.1010000000000001E-2</c:v>
                </c:pt>
                <c:pt idx="217">
                  <c:v>2.085999999999999E-2</c:v>
                </c:pt>
                <c:pt idx="218">
                  <c:v>2.0839999999999997E-2</c:v>
                </c:pt>
                <c:pt idx="219">
                  <c:v>2.1129999999999996E-2</c:v>
                </c:pt>
                <c:pt idx="220">
                  <c:v>2.0499999999999997E-2</c:v>
                </c:pt>
                <c:pt idx="221">
                  <c:v>2.1829999999999995E-2</c:v>
                </c:pt>
                <c:pt idx="222">
                  <c:v>2.1099999999999994E-2</c:v>
                </c:pt>
                <c:pt idx="223">
                  <c:v>2.1730000000000006E-2</c:v>
                </c:pt>
                <c:pt idx="224">
                  <c:v>2.3299999999999994E-2</c:v>
                </c:pt>
                <c:pt idx="225">
                  <c:v>2.3490000000000004E-2</c:v>
                </c:pt>
                <c:pt idx="226">
                  <c:v>2.4660000000000001E-2</c:v>
                </c:pt>
                <c:pt idx="227">
                  <c:v>2.3760000000000003E-2</c:v>
                </c:pt>
                <c:pt idx="228">
                  <c:v>2.3739999999999997E-2</c:v>
                </c:pt>
                <c:pt idx="229">
                  <c:v>2.3179999999999992E-2</c:v>
                </c:pt>
                <c:pt idx="230">
                  <c:v>2.4640000000000002E-2</c:v>
                </c:pt>
                <c:pt idx="231">
                  <c:v>2.3269999999999999E-2</c:v>
                </c:pt>
                <c:pt idx="232">
                  <c:v>2.0870000000000007E-2</c:v>
                </c:pt>
                <c:pt idx="233">
                  <c:v>2.1390000000000006E-2</c:v>
                </c:pt>
                <c:pt idx="234">
                  <c:v>2.0459999999999999E-2</c:v>
                </c:pt>
                <c:pt idx="235">
                  <c:v>2.0380000000000002E-2</c:v>
                </c:pt>
                <c:pt idx="236">
                  <c:v>2.0810000000000002E-2</c:v>
                </c:pt>
                <c:pt idx="237">
                  <c:v>2.1129999999999996E-2</c:v>
                </c:pt>
                <c:pt idx="238">
                  <c:v>2.094E-2</c:v>
                </c:pt>
                <c:pt idx="239">
                  <c:v>2.1339999999999998E-2</c:v>
                </c:pt>
                <c:pt idx="240">
                  <c:v>2.1420000000000002E-2</c:v>
                </c:pt>
                <c:pt idx="241">
                  <c:v>2.3199999999999998E-2</c:v>
                </c:pt>
                <c:pt idx="242">
                  <c:v>2.2700000000000005E-2</c:v>
                </c:pt>
                <c:pt idx="243">
                  <c:v>2.3060000000000004E-2</c:v>
                </c:pt>
                <c:pt idx="244">
                  <c:v>2.3030000000000002E-2</c:v>
                </c:pt>
                <c:pt idx="245">
                  <c:v>2.2389999999999993E-2</c:v>
                </c:pt>
                <c:pt idx="246">
                  <c:v>2.3390000000000001E-2</c:v>
                </c:pt>
                <c:pt idx="247">
                  <c:v>2.2689999999999995E-2</c:v>
                </c:pt>
                <c:pt idx="248">
                  <c:v>2.2769999999999999E-2</c:v>
                </c:pt>
                <c:pt idx="249">
                  <c:v>2.3260000000000003E-2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65-490C-AE8B-0E733DD84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7973599"/>
        <c:axId val="877958207"/>
      </c:lineChart>
      <c:dateAx>
        <c:axId val="877973599"/>
        <c:scaling>
          <c:orientation val="minMax"/>
          <c:min val="45105"/>
        </c:scaling>
        <c:delete val="0"/>
        <c:axPos val="b"/>
        <c:majorGridlines>
          <c:spPr>
            <a:ln w="9525" cap="flat" cmpd="sng" algn="ctr">
              <a:solidFill>
                <a:srgbClr val="666666"/>
              </a:solidFill>
              <a:round/>
            </a:ln>
            <a:effectLst/>
          </c:spPr>
        </c:majorGridlines>
        <c:numFmt formatCode="[$-10409]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77958207"/>
        <c:crosses val="autoZero"/>
        <c:auto val="0"/>
        <c:lblOffset val="100"/>
        <c:baseTimeUnit val="days"/>
        <c:majorUnit val="12"/>
        <c:majorTimeUnit val="days"/>
      </c:dateAx>
      <c:valAx>
        <c:axId val="877958207"/>
        <c:scaling>
          <c:orientation val="minMax"/>
          <c:max val="4.0000000000000008E-2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rgbClr val="666666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77973599"/>
        <c:crosses val="autoZero"/>
        <c:crossBetween val="midCat"/>
      </c:valAx>
      <c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dirty="0"/>
              <a:t>Outstanding Domestic Debt (Million GEL)</a:t>
            </a:r>
          </a:p>
        </c:rich>
      </c:tx>
      <c:layout>
        <c:manualLayout>
          <c:xMode val="edge"/>
          <c:yMode val="edge"/>
          <c:x val="0.24923308447672854"/>
          <c:y val="4.64737192282102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3589453860640304"/>
          <c:y val="0.18696240851630069"/>
          <c:w val="0.34653702582728008"/>
          <c:h val="0.68560379241516967"/>
        </c:manualLayout>
      </c:layout>
      <c:pieChart>
        <c:varyColors val="1"/>
        <c:ser>
          <c:idx val="0"/>
          <c:order val="0"/>
          <c:tx>
            <c:strRef>
              <c:f>'[monthly_debt_report - May 2024.xlsx]domestic_debt'!$A$1:$B$1</c:f>
              <c:strCache>
                <c:ptCount val="1"/>
                <c:pt idx="0">
                  <c:v>Outstanding Domestic Debt</c:v>
                </c:pt>
              </c:strCache>
            </c:strRef>
          </c:tx>
          <c:dPt>
            <c:idx val="0"/>
            <c:bubble3D val="0"/>
            <c:spPr>
              <a:solidFill>
                <a:srgbClr val="63ABC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2E-4179-95D9-B0A3D15350F9}"/>
              </c:ext>
            </c:extLst>
          </c:dPt>
          <c:dPt>
            <c:idx val="1"/>
            <c:bubble3D val="0"/>
            <c:spPr>
              <a:solidFill>
                <a:srgbClr val="A3D88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2E-4179-95D9-B0A3D15350F9}"/>
              </c:ext>
            </c:extLst>
          </c:dPt>
          <c:dPt>
            <c:idx val="2"/>
            <c:bubble3D val="0"/>
            <c:spPr>
              <a:solidFill>
                <a:srgbClr val="F4B1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2E-4179-95D9-B0A3D15350F9}"/>
              </c:ext>
            </c:extLst>
          </c:dPt>
          <c:dLbls>
            <c:dLbl>
              <c:idx val="1"/>
              <c:layout>
                <c:manualLayout>
                  <c:x val="-0.14554773675006719"/>
                  <c:y val="-2.36996007984031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2E-4179-95D9-B0A3D15350F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'[monthly_debt_report - May 2024.xlsx]domestic_debt'!$A$2:$A$4</c:f>
              <c:strCache>
                <c:ptCount val="3"/>
                <c:pt idx="0">
                  <c:v>Treasury Bills</c:v>
                </c:pt>
                <c:pt idx="1">
                  <c:v>Treasury Bonds</c:v>
                </c:pt>
                <c:pt idx="2">
                  <c:v>Government Bonds</c:v>
                </c:pt>
              </c:strCache>
            </c:strRef>
          </c:cat>
          <c:val>
            <c:numRef>
              <c:f>'[monthly_debt_report - May 2024.xlsx]domestic_debt'!$B$2:$B$4</c:f>
              <c:numCache>
                <c:formatCode>0.0</c:formatCode>
                <c:ptCount val="3"/>
                <c:pt idx="0">
                  <c:v>383.4</c:v>
                </c:pt>
                <c:pt idx="1">
                  <c:v>8217</c:v>
                </c:pt>
                <c:pt idx="2" formatCode="General">
                  <c:v>222.9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2E-4179-95D9-B0A3D15350F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921912832929782E-2"/>
          <c:y val="0.38173453093812376"/>
          <c:w val="0.21405501748722089"/>
          <c:h val="0.23750831669993347"/>
        </c:manualLayout>
      </c:layout>
      <c:overlay val="0"/>
      <c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Outstanding Decomposition (Million GEL)</a:t>
            </a:r>
            <a:endParaRPr lang="en-US" sz="1400">
              <a:effectLst/>
            </a:endParaRPr>
          </a:p>
        </c:rich>
      </c:tx>
      <c:layout>
        <c:manualLayout>
          <c:xMode val="edge"/>
          <c:yMode val="edge"/>
          <c:x val="0.274853289908000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287723134752584"/>
          <c:y val="0.1320389221556886"/>
          <c:w val="0.3786124798095129"/>
          <c:h val="0.63046095892759746"/>
        </c:manualLayout>
      </c:layout>
      <c:pieChart>
        <c:varyColors val="1"/>
        <c:ser>
          <c:idx val="0"/>
          <c:order val="0"/>
          <c:tx>
            <c:strRef>
              <c:f>'[monthly_debt_report - May 2024.xlsx]domestic_debt'!$K$1</c:f>
              <c:strCache>
                <c:ptCount val="1"/>
                <c:pt idx="0">
                  <c:v>Mar-2024</c:v>
                </c:pt>
              </c:strCache>
            </c:strRef>
          </c:tx>
          <c:dPt>
            <c:idx val="0"/>
            <c:bubble3D val="0"/>
            <c:spPr>
              <a:solidFill>
                <a:srgbClr val="55A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5-4E14-92BF-DF3B9BD020B6}"/>
              </c:ext>
            </c:extLst>
          </c:dPt>
          <c:dPt>
            <c:idx val="1"/>
            <c:bubble3D val="0"/>
            <c:spPr>
              <a:solidFill>
                <a:srgbClr val="F77D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5-4E14-92BF-DF3B9BD020B6}"/>
              </c:ext>
            </c:extLst>
          </c:dPt>
          <c:dPt>
            <c:idx val="2"/>
            <c:bubble3D val="0"/>
            <c:spPr>
              <a:solidFill>
                <a:srgbClr val="A3D88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35-4E14-92BF-DF3B9BD020B6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35-4E14-92BF-DF3B9BD020B6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935-4E14-92BF-DF3B9BD020B6}"/>
              </c:ext>
            </c:extLst>
          </c:dPt>
          <c:dPt>
            <c:idx val="5"/>
            <c:bubble3D val="0"/>
            <c:spPr>
              <a:solidFill>
                <a:srgbClr val="F4B1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935-4E14-92BF-DF3B9BD020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'[monthly_debt_report - May 2024.xlsx]domestic_debt'!$J$2:$J$6</c:f>
              <c:strCache>
                <c:ptCount val="5"/>
                <c:pt idx="0">
                  <c:v>0-1 Years</c:v>
                </c:pt>
                <c:pt idx="1">
                  <c:v>1-3 Years</c:v>
                </c:pt>
                <c:pt idx="2">
                  <c:v>3-5 Years</c:v>
                </c:pt>
                <c:pt idx="3">
                  <c:v>5+ Years</c:v>
                </c:pt>
                <c:pt idx="4">
                  <c:v>Government Bonds</c:v>
                </c:pt>
              </c:strCache>
            </c:strRef>
          </c:cat>
          <c:val>
            <c:numRef>
              <c:f>'[monthly_debt_report - May 2024.xlsx]domestic_debt'!$K$2:$K$6</c:f>
              <c:numCache>
                <c:formatCode>#,###</c:formatCode>
                <c:ptCount val="5"/>
                <c:pt idx="0">
                  <c:v>1499.0199999999995</c:v>
                </c:pt>
                <c:pt idx="1">
                  <c:v>2474.31</c:v>
                </c:pt>
                <c:pt idx="2">
                  <c:v>2398.79</c:v>
                </c:pt>
                <c:pt idx="3">
                  <c:v>2228.3800000000006</c:v>
                </c:pt>
                <c:pt idx="4" formatCode="#,##0">
                  <c:v>222.9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935-4E14-92BF-DF3B9BD020B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726524928184624"/>
          <c:y val="0.27542397830142107"/>
          <c:w val="0.22045349071832124"/>
          <c:h val="0.4443770102210296"/>
        </c:manualLayout>
      </c:layout>
      <c:overlay val="0"/>
      <c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/>
              <a:t>Portfolio Yield and Duration (End of Month)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'[monthly_debt_report - May 2024.xlsx]Yield &amp; Duration'!$E$1</c:f>
              <c:strCache>
                <c:ptCount val="1"/>
                <c:pt idx="0">
                  <c:v>Yield</c:v>
                </c:pt>
              </c:strCache>
            </c:strRef>
          </c:tx>
          <c:spPr>
            <a:ln w="22225" cap="rnd">
              <a:solidFill>
                <a:srgbClr val="61B03A">
                  <a:alpha val="90000"/>
                </a:srgbClr>
              </a:solidFill>
              <a:round/>
            </a:ln>
            <a:effectLst/>
          </c:spPr>
          <c:marker>
            <c:symbol val="none"/>
          </c:marker>
          <c:dPt>
            <c:idx val="14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08F-4388-85E8-277D81409E81}"/>
              </c:ext>
            </c:extLst>
          </c:dPt>
          <c:dPt>
            <c:idx val="14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D08F-4388-85E8-277D81409E81}"/>
              </c:ext>
            </c:extLst>
          </c:dPt>
          <c:dLbls>
            <c:dLbl>
              <c:idx val="148"/>
              <c:layout>
                <c:manualLayout>
                  <c:x val="-3.7840507003202621E-2"/>
                  <c:y val="6.1340729640734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08F-4388-85E8-277D81409E81}"/>
                </c:ext>
              </c:extLst>
            </c:dLbl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'[monthly_debt_report - May 2024.xlsx]Yield &amp; Duration'!$A$2:$A$150</c:f>
              <c:numCache>
                <c:formatCode>[$-10409]mmm/yyyy</c:formatCode>
                <c:ptCount val="149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  <c:pt idx="97">
                  <c:v>43890</c:v>
                </c:pt>
                <c:pt idx="98">
                  <c:v>43921</c:v>
                </c:pt>
                <c:pt idx="99">
                  <c:v>43951</c:v>
                </c:pt>
                <c:pt idx="100">
                  <c:v>43982</c:v>
                </c:pt>
                <c:pt idx="101">
                  <c:v>44012</c:v>
                </c:pt>
                <c:pt idx="102">
                  <c:v>44043</c:v>
                </c:pt>
                <c:pt idx="103">
                  <c:v>44074</c:v>
                </c:pt>
                <c:pt idx="104">
                  <c:v>44104</c:v>
                </c:pt>
                <c:pt idx="105">
                  <c:v>44135</c:v>
                </c:pt>
                <c:pt idx="106">
                  <c:v>44165</c:v>
                </c:pt>
                <c:pt idx="107">
                  <c:v>44196</c:v>
                </c:pt>
                <c:pt idx="108">
                  <c:v>44227</c:v>
                </c:pt>
                <c:pt idx="109">
                  <c:v>44255</c:v>
                </c:pt>
                <c:pt idx="110">
                  <c:v>44286</c:v>
                </c:pt>
                <c:pt idx="111">
                  <c:v>44316</c:v>
                </c:pt>
                <c:pt idx="112">
                  <c:v>44347</c:v>
                </c:pt>
                <c:pt idx="113">
                  <c:v>44377</c:v>
                </c:pt>
                <c:pt idx="114">
                  <c:v>44408</c:v>
                </c:pt>
                <c:pt idx="115">
                  <c:v>44439</c:v>
                </c:pt>
                <c:pt idx="116">
                  <c:v>44469</c:v>
                </c:pt>
                <c:pt idx="117">
                  <c:v>44500</c:v>
                </c:pt>
                <c:pt idx="118">
                  <c:v>44530</c:v>
                </c:pt>
                <c:pt idx="119">
                  <c:v>44561</c:v>
                </c:pt>
                <c:pt idx="120">
                  <c:v>44592</c:v>
                </c:pt>
                <c:pt idx="121">
                  <c:v>44620</c:v>
                </c:pt>
                <c:pt idx="122">
                  <c:v>44651</c:v>
                </c:pt>
                <c:pt idx="123">
                  <c:v>44681</c:v>
                </c:pt>
                <c:pt idx="124">
                  <c:v>44712</c:v>
                </c:pt>
                <c:pt idx="125">
                  <c:v>44742</c:v>
                </c:pt>
                <c:pt idx="126">
                  <c:v>44773</c:v>
                </c:pt>
                <c:pt idx="127">
                  <c:v>44804</c:v>
                </c:pt>
                <c:pt idx="128">
                  <c:v>44834</c:v>
                </c:pt>
                <c:pt idx="129">
                  <c:v>44865</c:v>
                </c:pt>
                <c:pt idx="130">
                  <c:v>44895</c:v>
                </c:pt>
                <c:pt idx="131">
                  <c:v>44926</c:v>
                </c:pt>
                <c:pt idx="132">
                  <c:v>44957</c:v>
                </c:pt>
                <c:pt idx="133">
                  <c:v>44985</c:v>
                </c:pt>
                <c:pt idx="134">
                  <c:v>45016</c:v>
                </c:pt>
                <c:pt idx="135">
                  <c:v>45046</c:v>
                </c:pt>
                <c:pt idx="136">
                  <c:v>45077</c:v>
                </c:pt>
                <c:pt idx="137">
                  <c:v>45107</c:v>
                </c:pt>
                <c:pt idx="138">
                  <c:v>45138</c:v>
                </c:pt>
                <c:pt idx="139">
                  <c:v>45169</c:v>
                </c:pt>
                <c:pt idx="140">
                  <c:v>45199</c:v>
                </c:pt>
                <c:pt idx="141">
                  <c:v>45200</c:v>
                </c:pt>
                <c:pt idx="142">
                  <c:v>45231</c:v>
                </c:pt>
                <c:pt idx="143">
                  <c:v>45262</c:v>
                </c:pt>
                <c:pt idx="144">
                  <c:v>45322</c:v>
                </c:pt>
                <c:pt idx="145">
                  <c:v>45351</c:v>
                </c:pt>
                <c:pt idx="146">
                  <c:v>45382</c:v>
                </c:pt>
                <c:pt idx="147">
                  <c:v>45412</c:v>
                </c:pt>
                <c:pt idx="148">
                  <c:v>45443</c:v>
                </c:pt>
              </c:numCache>
            </c:numRef>
          </c:cat>
          <c:val>
            <c:numRef>
              <c:f>'[monthly_debt_report - May 2024.xlsx]Yield &amp; Duration'!$E$2:$E$150</c:f>
              <c:numCache>
                <c:formatCode>[$-10409]#,##0.000%</c:formatCode>
                <c:ptCount val="149"/>
                <c:pt idx="0">
                  <c:v>9.4070000000000001E-2</c:v>
                </c:pt>
                <c:pt idx="1">
                  <c:v>9.3429999999999999E-2</c:v>
                </c:pt>
                <c:pt idx="2">
                  <c:v>9.4740000000000005E-2</c:v>
                </c:pt>
                <c:pt idx="3">
                  <c:v>9.4270000000000007E-2</c:v>
                </c:pt>
                <c:pt idx="4">
                  <c:v>9.3640000000000001E-2</c:v>
                </c:pt>
                <c:pt idx="5">
                  <c:v>9.2719999999999997E-2</c:v>
                </c:pt>
                <c:pt idx="6">
                  <c:v>9.1300000000000006E-2</c:v>
                </c:pt>
                <c:pt idx="7">
                  <c:v>8.9899999999999994E-2</c:v>
                </c:pt>
                <c:pt idx="8">
                  <c:v>8.8340000000000002E-2</c:v>
                </c:pt>
                <c:pt idx="9">
                  <c:v>8.7279999999999996E-2</c:v>
                </c:pt>
                <c:pt idx="10">
                  <c:v>8.6349999999999996E-2</c:v>
                </c:pt>
                <c:pt idx="11">
                  <c:v>8.5239999999999996E-2</c:v>
                </c:pt>
                <c:pt idx="12">
                  <c:v>8.5199999999999998E-2</c:v>
                </c:pt>
                <c:pt idx="13">
                  <c:v>8.455E-2</c:v>
                </c:pt>
                <c:pt idx="14">
                  <c:v>8.4680000000000005E-2</c:v>
                </c:pt>
                <c:pt idx="15">
                  <c:v>8.3629999999999996E-2</c:v>
                </c:pt>
                <c:pt idx="16">
                  <c:v>8.3210000000000006E-2</c:v>
                </c:pt>
                <c:pt idx="17">
                  <c:v>8.1720000000000001E-2</c:v>
                </c:pt>
                <c:pt idx="18">
                  <c:v>8.1809999999999994E-2</c:v>
                </c:pt>
                <c:pt idx="19">
                  <c:v>8.1229999999999997E-2</c:v>
                </c:pt>
                <c:pt idx="20">
                  <c:v>7.9839999999999994E-2</c:v>
                </c:pt>
                <c:pt idx="21">
                  <c:v>7.9229999999999995E-2</c:v>
                </c:pt>
                <c:pt idx="22">
                  <c:v>7.9020000000000007E-2</c:v>
                </c:pt>
                <c:pt idx="23">
                  <c:v>7.8100000000000003E-2</c:v>
                </c:pt>
                <c:pt idx="24">
                  <c:v>7.6499999999999999E-2</c:v>
                </c:pt>
                <c:pt idx="25">
                  <c:v>7.6179999999999998E-2</c:v>
                </c:pt>
                <c:pt idx="26">
                  <c:v>7.732E-2</c:v>
                </c:pt>
                <c:pt idx="27">
                  <c:v>7.7490000000000003E-2</c:v>
                </c:pt>
                <c:pt idx="28">
                  <c:v>7.7920000000000003E-2</c:v>
                </c:pt>
                <c:pt idx="29">
                  <c:v>7.7609999999999998E-2</c:v>
                </c:pt>
                <c:pt idx="30">
                  <c:v>7.8240000000000004E-2</c:v>
                </c:pt>
                <c:pt idx="31">
                  <c:v>7.8259999999999996E-2</c:v>
                </c:pt>
                <c:pt idx="32">
                  <c:v>7.8299999999999995E-2</c:v>
                </c:pt>
                <c:pt idx="33">
                  <c:v>7.8380000000000005E-2</c:v>
                </c:pt>
                <c:pt idx="34">
                  <c:v>7.8890000000000002E-2</c:v>
                </c:pt>
                <c:pt idx="35">
                  <c:v>7.8509999999999996E-2</c:v>
                </c:pt>
                <c:pt idx="36">
                  <c:v>7.9089999999999994E-2</c:v>
                </c:pt>
                <c:pt idx="37">
                  <c:v>7.9070000000000001E-2</c:v>
                </c:pt>
                <c:pt idx="38">
                  <c:v>7.9729999999999995E-2</c:v>
                </c:pt>
                <c:pt idx="39">
                  <c:v>7.986E-2</c:v>
                </c:pt>
                <c:pt idx="40">
                  <c:v>8.0920000000000006E-2</c:v>
                </c:pt>
                <c:pt idx="41">
                  <c:v>8.1180000000000002E-2</c:v>
                </c:pt>
                <c:pt idx="42">
                  <c:v>8.2849999999999993E-2</c:v>
                </c:pt>
                <c:pt idx="43">
                  <c:v>8.4239999999999995E-2</c:v>
                </c:pt>
                <c:pt idx="44">
                  <c:v>8.448E-2</c:v>
                </c:pt>
                <c:pt idx="45">
                  <c:v>8.4820000000000007E-2</c:v>
                </c:pt>
                <c:pt idx="46">
                  <c:v>8.6499999999999994E-2</c:v>
                </c:pt>
                <c:pt idx="47">
                  <c:v>8.6840000000000001E-2</c:v>
                </c:pt>
                <c:pt idx="48">
                  <c:v>9.06E-2</c:v>
                </c:pt>
                <c:pt idx="49">
                  <c:v>9.4420000000000004E-2</c:v>
                </c:pt>
                <c:pt idx="50">
                  <c:v>9.8400000000000001E-2</c:v>
                </c:pt>
                <c:pt idx="51">
                  <c:v>9.8390000000000005E-2</c:v>
                </c:pt>
                <c:pt idx="52">
                  <c:v>9.8760000000000001E-2</c:v>
                </c:pt>
                <c:pt idx="53">
                  <c:v>9.715E-2</c:v>
                </c:pt>
                <c:pt idx="54">
                  <c:v>9.5810000000000006E-2</c:v>
                </c:pt>
                <c:pt idx="55">
                  <c:v>9.4549999999999995E-2</c:v>
                </c:pt>
                <c:pt idx="56">
                  <c:v>9.4369999999999996E-2</c:v>
                </c:pt>
                <c:pt idx="57">
                  <c:v>9.2969999999999997E-2</c:v>
                </c:pt>
                <c:pt idx="58">
                  <c:v>9.2710000000000001E-2</c:v>
                </c:pt>
                <c:pt idx="59">
                  <c:v>9.2450000000000004E-2</c:v>
                </c:pt>
                <c:pt idx="60">
                  <c:v>9.0109999999999996E-2</c:v>
                </c:pt>
                <c:pt idx="61">
                  <c:v>9.0399999999999994E-2</c:v>
                </c:pt>
                <c:pt idx="62">
                  <c:v>8.8739999999999999E-2</c:v>
                </c:pt>
                <c:pt idx="63">
                  <c:v>8.8510000000000005E-2</c:v>
                </c:pt>
                <c:pt idx="64">
                  <c:v>8.8099999999999998E-2</c:v>
                </c:pt>
                <c:pt idx="65">
                  <c:v>8.7849999999999998E-2</c:v>
                </c:pt>
                <c:pt idx="66">
                  <c:v>8.6849999999999997E-2</c:v>
                </c:pt>
                <c:pt idx="67">
                  <c:v>8.7220000000000006E-2</c:v>
                </c:pt>
                <c:pt idx="68">
                  <c:v>8.7010000000000004E-2</c:v>
                </c:pt>
                <c:pt idx="69">
                  <c:v>8.7150000000000005E-2</c:v>
                </c:pt>
                <c:pt idx="70">
                  <c:v>8.7080000000000005E-2</c:v>
                </c:pt>
                <c:pt idx="71">
                  <c:v>8.6970000000000006E-2</c:v>
                </c:pt>
                <c:pt idx="72">
                  <c:v>8.5680000000000006E-2</c:v>
                </c:pt>
                <c:pt idx="73">
                  <c:v>8.5459999999999994E-2</c:v>
                </c:pt>
                <c:pt idx="74">
                  <c:v>8.4309999999999996E-2</c:v>
                </c:pt>
                <c:pt idx="75">
                  <c:v>8.4140000000000006E-2</c:v>
                </c:pt>
                <c:pt idx="76">
                  <c:v>8.3919999999999995E-2</c:v>
                </c:pt>
                <c:pt idx="77">
                  <c:v>8.4290000000000004E-2</c:v>
                </c:pt>
                <c:pt idx="78">
                  <c:v>8.4519999999999998E-2</c:v>
                </c:pt>
                <c:pt idx="79">
                  <c:v>8.4250000000000005E-2</c:v>
                </c:pt>
                <c:pt idx="80">
                  <c:v>8.3919999999999995E-2</c:v>
                </c:pt>
                <c:pt idx="81">
                  <c:v>8.4070000000000006E-2</c:v>
                </c:pt>
                <c:pt idx="82">
                  <c:v>8.3739999999999995E-2</c:v>
                </c:pt>
                <c:pt idx="83">
                  <c:v>8.344E-2</c:v>
                </c:pt>
                <c:pt idx="84">
                  <c:v>8.3129999999999996E-2</c:v>
                </c:pt>
                <c:pt idx="85">
                  <c:v>8.2809999999999995E-2</c:v>
                </c:pt>
                <c:pt idx="86">
                  <c:v>8.2250000000000004E-2</c:v>
                </c:pt>
                <c:pt idx="87">
                  <c:v>8.1930000000000003E-2</c:v>
                </c:pt>
                <c:pt idx="88">
                  <c:v>8.1409999999999996E-2</c:v>
                </c:pt>
                <c:pt idx="89">
                  <c:v>8.0860000000000001E-2</c:v>
                </c:pt>
                <c:pt idx="90">
                  <c:v>8.0310000000000006E-2</c:v>
                </c:pt>
                <c:pt idx="91">
                  <c:v>7.9899999999999999E-2</c:v>
                </c:pt>
                <c:pt idx="92">
                  <c:v>7.9699999999999993E-2</c:v>
                </c:pt>
                <c:pt idx="93">
                  <c:v>8.0259999999999998E-2</c:v>
                </c:pt>
                <c:pt idx="94">
                  <c:v>8.1220000000000001E-2</c:v>
                </c:pt>
                <c:pt idx="95">
                  <c:v>8.208E-2</c:v>
                </c:pt>
                <c:pt idx="96">
                  <c:v>8.3169999999999994E-2</c:v>
                </c:pt>
                <c:pt idx="97">
                  <c:v>8.3739999999999995E-2</c:v>
                </c:pt>
                <c:pt idx="98">
                  <c:v>8.448E-2</c:v>
                </c:pt>
                <c:pt idx="99">
                  <c:v>8.5190000000000002E-2</c:v>
                </c:pt>
                <c:pt idx="100">
                  <c:v>8.5489999999999997E-2</c:v>
                </c:pt>
                <c:pt idx="101">
                  <c:v>8.6150000000000004E-2</c:v>
                </c:pt>
                <c:pt idx="102">
                  <c:v>8.6499999999999994E-2</c:v>
                </c:pt>
                <c:pt idx="103">
                  <c:v>8.6489999999999997E-2</c:v>
                </c:pt>
                <c:pt idx="104">
                  <c:v>8.6430000000000007E-2</c:v>
                </c:pt>
                <c:pt idx="105">
                  <c:v>8.6319999999999994E-2</c:v>
                </c:pt>
                <c:pt idx="106">
                  <c:v>8.6129999999999998E-2</c:v>
                </c:pt>
                <c:pt idx="107">
                  <c:v>8.591E-2</c:v>
                </c:pt>
                <c:pt idx="108">
                  <c:v>8.6709999999999995E-2</c:v>
                </c:pt>
                <c:pt idx="109">
                  <c:v>8.6610000000000006E-2</c:v>
                </c:pt>
                <c:pt idx="110">
                  <c:v>8.6410000000000001E-2</c:v>
                </c:pt>
                <c:pt idx="111">
                  <c:v>8.6330000000000004E-2</c:v>
                </c:pt>
                <c:pt idx="112">
                  <c:v>8.6389999999999995E-2</c:v>
                </c:pt>
                <c:pt idx="113">
                  <c:v>8.6499999999999994E-2</c:v>
                </c:pt>
                <c:pt idx="114">
                  <c:v>8.7059999999999998E-2</c:v>
                </c:pt>
                <c:pt idx="115">
                  <c:v>8.7230000000000002E-2</c:v>
                </c:pt>
                <c:pt idx="116">
                  <c:v>8.7419999999999998E-2</c:v>
                </c:pt>
                <c:pt idx="117">
                  <c:v>8.7730000000000002E-2</c:v>
                </c:pt>
                <c:pt idx="118">
                  <c:v>8.7910000000000002E-2</c:v>
                </c:pt>
                <c:pt idx="119">
                  <c:v>8.8260000000000005E-2</c:v>
                </c:pt>
                <c:pt idx="120">
                  <c:v>8.8650000000000007E-2</c:v>
                </c:pt>
                <c:pt idx="121">
                  <c:v>8.9020000000000002E-2</c:v>
                </c:pt>
                <c:pt idx="122">
                  <c:v>8.9529999999999998E-2</c:v>
                </c:pt>
                <c:pt idx="123">
                  <c:v>9.01E-2</c:v>
                </c:pt>
                <c:pt idx="124">
                  <c:v>9.0569999999999998E-2</c:v>
                </c:pt>
                <c:pt idx="125">
                  <c:v>9.0950000000000003E-2</c:v>
                </c:pt>
                <c:pt idx="126">
                  <c:v>9.1270000000000004E-2</c:v>
                </c:pt>
                <c:pt idx="127">
                  <c:v>9.1600000000000001E-2</c:v>
                </c:pt>
                <c:pt idx="128">
                  <c:v>9.1719999999999996E-2</c:v>
                </c:pt>
                <c:pt idx="129">
                  <c:v>9.1759999999999994E-2</c:v>
                </c:pt>
                <c:pt idx="130">
                  <c:v>9.221E-2</c:v>
                </c:pt>
                <c:pt idx="131">
                  <c:v>9.2069999999999999E-2</c:v>
                </c:pt>
                <c:pt idx="132">
                  <c:v>9.2350000000000002E-2</c:v>
                </c:pt>
                <c:pt idx="133">
                  <c:v>9.2240000000000003E-2</c:v>
                </c:pt>
                <c:pt idx="134">
                  <c:v>9.2050000000000007E-2</c:v>
                </c:pt>
                <c:pt idx="135">
                  <c:v>9.1869999999999993E-2</c:v>
                </c:pt>
                <c:pt idx="136">
                  <c:v>9.1660000000000005E-2</c:v>
                </c:pt>
                <c:pt idx="137">
                  <c:v>9.1469999999999996E-2</c:v>
                </c:pt>
                <c:pt idx="138">
                  <c:v>9.1189999999999993E-2</c:v>
                </c:pt>
                <c:pt idx="139">
                  <c:v>9.0880000000000002E-2</c:v>
                </c:pt>
                <c:pt idx="140">
                  <c:v>9.1109999999999997E-2</c:v>
                </c:pt>
                <c:pt idx="141">
                  <c:v>9.0959999999999999E-2</c:v>
                </c:pt>
                <c:pt idx="142">
                  <c:v>9.0829999999999994E-2</c:v>
                </c:pt>
                <c:pt idx="143">
                  <c:v>9.0649999999999994E-2</c:v>
                </c:pt>
                <c:pt idx="144">
                  <c:v>8.9630000000000001E-2</c:v>
                </c:pt>
                <c:pt idx="145">
                  <c:v>8.9149999999999993E-2</c:v>
                </c:pt>
                <c:pt idx="146">
                  <c:v>8.8730000000000003E-2</c:v>
                </c:pt>
                <c:pt idx="147">
                  <c:v>8.8520000000000001E-2</c:v>
                </c:pt>
                <c:pt idx="148">
                  <c:v>8.8849999999999998E-2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8F-4388-85E8-277D81409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7139328"/>
        <c:axId val="777118528"/>
      </c:lineChart>
      <c:lineChart>
        <c:grouping val="standard"/>
        <c:varyColors val="0"/>
        <c:ser>
          <c:idx val="1"/>
          <c:order val="1"/>
          <c:tx>
            <c:strRef>
              <c:f>'[monthly_debt_report - May 2024.xlsx]Yield &amp; Duration'!$F$1</c:f>
              <c:strCache>
                <c:ptCount val="1"/>
                <c:pt idx="0">
                  <c:v>Duration (RHS)</c:v>
                </c:pt>
              </c:strCache>
            </c:strRef>
          </c:tx>
          <c:spPr>
            <a:ln w="22225" cap="rnd">
              <a:solidFill>
                <a:srgbClr val="317A9F">
                  <a:alpha val="90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148"/>
              <c:layout>
                <c:manualLayout>
                  <c:x val="-4.4720599185603074E-2"/>
                  <c:y val="-3.4504160422912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08F-4388-85E8-277D81409E81}"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'[monthly_debt_report - May 2024.xlsx]Yield &amp; Duration'!$A$2:$A$150</c:f>
              <c:numCache>
                <c:formatCode>[$-10409]mmm/yyyy</c:formatCode>
                <c:ptCount val="149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  <c:pt idx="97">
                  <c:v>43890</c:v>
                </c:pt>
                <c:pt idx="98">
                  <c:v>43921</c:v>
                </c:pt>
                <c:pt idx="99">
                  <c:v>43951</c:v>
                </c:pt>
                <c:pt idx="100">
                  <c:v>43982</c:v>
                </c:pt>
                <c:pt idx="101">
                  <c:v>44012</c:v>
                </c:pt>
                <c:pt idx="102">
                  <c:v>44043</c:v>
                </c:pt>
                <c:pt idx="103">
                  <c:v>44074</c:v>
                </c:pt>
                <c:pt idx="104">
                  <c:v>44104</c:v>
                </c:pt>
                <c:pt idx="105">
                  <c:v>44135</c:v>
                </c:pt>
                <c:pt idx="106">
                  <c:v>44165</c:v>
                </c:pt>
                <c:pt idx="107">
                  <c:v>44196</c:v>
                </c:pt>
                <c:pt idx="108">
                  <c:v>44227</c:v>
                </c:pt>
                <c:pt idx="109">
                  <c:v>44255</c:v>
                </c:pt>
                <c:pt idx="110">
                  <c:v>44286</c:v>
                </c:pt>
                <c:pt idx="111">
                  <c:v>44316</c:v>
                </c:pt>
                <c:pt idx="112">
                  <c:v>44347</c:v>
                </c:pt>
                <c:pt idx="113">
                  <c:v>44377</c:v>
                </c:pt>
                <c:pt idx="114">
                  <c:v>44408</c:v>
                </c:pt>
                <c:pt idx="115">
                  <c:v>44439</c:v>
                </c:pt>
                <c:pt idx="116">
                  <c:v>44469</c:v>
                </c:pt>
                <c:pt idx="117">
                  <c:v>44500</c:v>
                </c:pt>
                <c:pt idx="118">
                  <c:v>44530</c:v>
                </c:pt>
                <c:pt idx="119">
                  <c:v>44561</c:v>
                </c:pt>
                <c:pt idx="120">
                  <c:v>44592</c:v>
                </c:pt>
                <c:pt idx="121">
                  <c:v>44620</c:v>
                </c:pt>
                <c:pt idx="122">
                  <c:v>44651</c:v>
                </c:pt>
                <c:pt idx="123">
                  <c:v>44681</c:v>
                </c:pt>
                <c:pt idx="124">
                  <c:v>44712</c:v>
                </c:pt>
                <c:pt idx="125">
                  <c:v>44742</c:v>
                </c:pt>
                <c:pt idx="126">
                  <c:v>44773</c:v>
                </c:pt>
                <c:pt idx="127">
                  <c:v>44804</c:v>
                </c:pt>
                <c:pt idx="128">
                  <c:v>44834</c:v>
                </c:pt>
                <c:pt idx="129">
                  <c:v>44865</c:v>
                </c:pt>
                <c:pt idx="130">
                  <c:v>44895</c:v>
                </c:pt>
                <c:pt idx="131">
                  <c:v>44926</c:v>
                </c:pt>
                <c:pt idx="132">
                  <c:v>44957</c:v>
                </c:pt>
                <c:pt idx="133">
                  <c:v>44985</c:v>
                </c:pt>
                <c:pt idx="134">
                  <c:v>45016</c:v>
                </c:pt>
                <c:pt idx="135">
                  <c:v>45046</c:v>
                </c:pt>
                <c:pt idx="136">
                  <c:v>45077</c:v>
                </c:pt>
                <c:pt idx="137">
                  <c:v>45107</c:v>
                </c:pt>
                <c:pt idx="138">
                  <c:v>45138</c:v>
                </c:pt>
                <c:pt idx="139">
                  <c:v>45169</c:v>
                </c:pt>
                <c:pt idx="140">
                  <c:v>45199</c:v>
                </c:pt>
                <c:pt idx="141">
                  <c:v>45200</c:v>
                </c:pt>
                <c:pt idx="142">
                  <c:v>45231</c:v>
                </c:pt>
                <c:pt idx="143">
                  <c:v>45262</c:v>
                </c:pt>
                <c:pt idx="144">
                  <c:v>45322</c:v>
                </c:pt>
                <c:pt idx="145">
                  <c:v>45351</c:v>
                </c:pt>
                <c:pt idx="146">
                  <c:v>45382</c:v>
                </c:pt>
                <c:pt idx="147">
                  <c:v>45412</c:v>
                </c:pt>
                <c:pt idx="148">
                  <c:v>45443</c:v>
                </c:pt>
              </c:numCache>
            </c:numRef>
          </c:cat>
          <c:val>
            <c:numRef>
              <c:f>'[monthly_debt_report - May 2024.xlsx]Yield &amp; Duration'!$F$2:$F$150</c:f>
              <c:numCache>
                <c:formatCode>[$-10409]#,##0.0000;\(#,##0.0000\)</c:formatCode>
                <c:ptCount val="149"/>
                <c:pt idx="0">
                  <c:v>2.8452000000000002</c:v>
                </c:pt>
                <c:pt idx="1">
                  <c:v>2.8456999999999999</c:v>
                </c:pt>
                <c:pt idx="2">
                  <c:v>2.9821</c:v>
                </c:pt>
                <c:pt idx="3">
                  <c:v>2.9569000000000001</c:v>
                </c:pt>
                <c:pt idx="4">
                  <c:v>2.9779</c:v>
                </c:pt>
                <c:pt idx="5">
                  <c:v>2.9904999999999999</c:v>
                </c:pt>
                <c:pt idx="6">
                  <c:v>2.9552</c:v>
                </c:pt>
                <c:pt idx="7">
                  <c:v>2.9157999999999999</c:v>
                </c:pt>
                <c:pt idx="8">
                  <c:v>3.032</c:v>
                </c:pt>
                <c:pt idx="9">
                  <c:v>3.0224000000000002</c:v>
                </c:pt>
                <c:pt idx="10">
                  <c:v>3.0234999999999999</c:v>
                </c:pt>
                <c:pt idx="11">
                  <c:v>3.0350999999999999</c:v>
                </c:pt>
                <c:pt idx="12">
                  <c:v>3.0106000000000002</c:v>
                </c:pt>
                <c:pt idx="13">
                  <c:v>2.9853000000000001</c:v>
                </c:pt>
                <c:pt idx="14">
                  <c:v>3.0693000000000001</c:v>
                </c:pt>
                <c:pt idx="15">
                  <c:v>3.0274000000000001</c:v>
                </c:pt>
                <c:pt idx="16">
                  <c:v>3.0501999999999998</c:v>
                </c:pt>
                <c:pt idx="17">
                  <c:v>3.0386000000000002</c:v>
                </c:pt>
                <c:pt idx="18">
                  <c:v>3.0527000000000002</c:v>
                </c:pt>
                <c:pt idx="19">
                  <c:v>2.9819</c:v>
                </c:pt>
                <c:pt idx="20">
                  <c:v>2.9857</c:v>
                </c:pt>
                <c:pt idx="21">
                  <c:v>2.8980000000000001</c:v>
                </c:pt>
                <c:pt idx="22">
                  <c:v>2.8719000000000001</c:v>
                </c:pt>
                <c:pt idx="23">
                  <c:v>2.8136999999999999</c:v>
                </c:pt>
                <c:pt idx="24">
                  <c:v>2.8010999999999999</c:v>
                </c:pt>
                <c:pt idx="25">
                  <c:v>2.6882999999999999</c:v>
                </c:pt>
                <c:pt idx="26">
                  <c:v>2.7568999999999999</c:v>
                </c:pt>
                <c:pt idx="27">
                  <c:v>2.7183000000000002</c:v>
                </c:pt>
                <c:pt idx="28">
                  <c:v>2.6623999999999999</c:v>
                </c:pt>
                <c:pt idx="29">
                  <c:v>2.5823999999999998</c:v>
                </c:pt>
                <c:pt idx="30">
                  <c:v>2.5937000000000001</c:v>
                </c:pt>
                <c:pt idx="31">
                  <c:v>2.5154999999999998</c:v>
                </c:pt>
                <c:pt idx="32">
                  <c:v>2.4826999999999999</c:v>
                </c:pt>
                <c:pt idx="33">
                  <c:v>2.4113000000000002</c:v>
                </c:pt>
                <c:pt idx="34">
                  <c:v>2.3877999999999999</c:v>
                </c:pt>
                <c:pt idx="35">
                  <c:v>2.3130000000000002</c:v>
                </c:pt>
                <c:pt idx="36">
                  <c:v>2.3403999999999998</c:v>
                </c:pt>
                <c:pt idx="37">
                  <c:v>2.3315999999999999</c:v>
                </c:pt>
                <c:pt idx="38">
                  <c:v>2.3774999999999999</c:v>
                </c:pt>
                <c:pt idx="39">
                  <c:v>2.3464</c:v>
                </c:pt>
                <c:pt idx="40">
                  <c:v>2.3289</c:v>
                </c:pt>
                <c:pt idx="41">
                  <c:v>2.2568000000000001</c:v>
                </c:pt>
                <c:pt idx="42">
                  <c:v>2.2204999999999999</c:v>
                </c:pt>
                <c:pt idx="43">
                  <c:v>2.2033</c:v>
                </c:pt>
                <c:pt idx="44">
                  <c:v>2.1484000000000001</c:v>
                </c:pt>
                <c:pt idx="45">
                  <c:v>2.0672000000000001</c:v>
                </c:pt>
                <c:pt idx="46">
                  <c:v>2.056</c:v>
                </c:pt>
                <c:pt idx="47">
                  <c:v>1.9841</c:v>
                </c:pt>
                <c:pt idx="48">
                  <c:v>1.9925999999999999</c:v>
                </c:pt>
                <c:pt idx="49">
                  <c:v>2.0613999999999999</c:v>
                </c:pt>
                <c:pt idx="50">
                  <c:v>2.1120999999999999</c:v>
                </c:pt>
                <c:pt idx="51">
                  <c:v>2.0379</c:v>
                </c:pt>
                <c:pt idx="52">
                  <c:v>2.0379</c:v>
                </c:pt>
                <c:pt idx="53">
                  <c:v>2.0061</c:v>
                </c:pt>
                <c:pt idx="54">
                  <c:v>1.9528000000000001</c:v>
                </c:pt>
                <c:pt idx="55">
                  <c:v>1.9384999999999999</c:v>
                </c:pt>
                <c:pt idx="56">
                  <c:v>1.9305000000000001</c:v>
                </c:pt>
                <c:pt idx="57">
                  <c:v>1.8717999999999999</c:v>
                </c:pt>
                <c:pt idx="58">
                  <c:v>1.8534999999999999</c:v>
                </c:pt>
                <c:pt idx="59">
                  <c:v>1.7833000000000001</c:v>
                </c:pt>
                <c:pt idx="60">
                  <c:v>1.8104</c:v>
                </c:pt>
                <c:pt idx="61">
                  <c:v>1.8371</c:v>
                </c:pt>
                <c:pt idx="62">
                  <c:v>1.8725000000000001</c:v>
                </c:pt>
                <c:pt idx="63">
                  <c:v>1.9475</c:v>
                </c:pt>
                <c:pt idx="64">
                  <c:v>1.8409</c:v>
                </c:pt>
                <c:pt idx="65">
                  <c:v>1.8344</c:v>
                </c:pt>
                <c:pt idx="66">
                  <c:v>1.8759999999999999</c:v>
                </c:pt>
                <c:pt idx="67">
                  <c:v>1.9001999999999999</c:v>
                </c:pt>
                <c:pt idx="68">
                  <c:v>1.8492999999999999</c:v>
                </c:pt>
                <c:pt idx="69">
                  <c:v>1.8811</c:v>
                </c:pt>
                <c:pt idx="70">
                  <c:v>1.8338000000000001</c:v>
                </c:pt>
                <c:pt idx="71">
                  <c:v>1.7658</c:v>
                </c:pt>
                <c:pt idx="72">
                  <c:v>1.8848</c:v>
                </c:pt>
                <c:pt idx="73">
                  <c:v>1.8616999999999999</c:v>
                </c:pt>
                <c:pt idx="74">
                  <c:v>1.9404999999999999</c:v>
                </c:pt>
                <c:pt idx="75">
                  <c:v>1.9494</c:v>
                </c:pt>
                <c:pt idx="76">
                  <c:v>1.8980999999999999</c:v>
                </c:pt>
                <c:pt idx="77">
                  <c:v>1.9556</c:v>
                </c:pt>
                <c:pt idx="78">
                  <c:v>2.0394000000000001</c:v>
                </c:pt>
                <c:pt idx="79">
                  <c:v>2</c:v>
                </c:pt>
                <c:pt idx="80">
                  <c:v>1.9548000000000001</c:v>
                </c:pt>
                <c:pt idx="81">
                  <c:v>2.0186999999999999</c:v>
                </c:pt>
                <c:pt idx="82">
                  <c:v>1.9575</c:v>
                </c:pt>
                <c:pt idx="83">
                  <c:v>1.9</c:v>
                </c:pt>
                <c:pt idx="84">
                  <c:v>1.9992000000000001</c:v>
                </c:pt>
                <c:pt idx="85">
                  <c:v>1.9659</c:v>
                </c:pt>
                <c:pt idx="86">
                  <c:v>2.0028000000000001</c:v>
                </c:pt>
                <c:pt idx="87">
                  <c:v>2.0589</c:v>
                </c:pt>
                <c:pt idx="88">
                  <c:v>2.0167000000000002</c:v>
                </c:pt>
                <c:pt idx="89">
                  <c:v>1.9839</c:v>
                </c:pt>
                <c:pt idx="90">
                  <c:v>2.1343000000000001</c:v>
                </c:pt>
                <c:pt idx="91">
                  <c:v>2.0968</c:v>
                </c:pt>
                <c:pt idx="92">
                  <c:v>2.0684999999999998</c:v>
                </c:pt>
                <c:pt idx="93">
                  <c:v>2.0335000000000001</c:v>
                </c:pt>
                <c:pt idx="94">
                  <c:v>2.0055000000000001</c:v>
                </c:pt>
                <c:pt idx="95">
                  <c:v>2.0005000000000002</c:v>
                </c:pt>
                <c:pt idx="96">
                  <c:v>2.1040999999999999</c:v>
                </c:pt>
                <c:pt idx="97">
                  <c:v>2.0817999999999999</c:v>
                </c:pt>
                <c:pt idx="98">
                  <c:v>2.0880000000000001</c:v>
                </c:pt>
                <c:pt idx="99">
                  <c:v>2.1337999999999999</c:v>
                </c:pt>
                <c:pt idx="100">
                  <c:v>2.0933999999999999</c:v>
                </c:pt>
                <c:pt idx="101">
                  <c:v>2.3241999999999998</c:v>
                </c:pt>
                <c:pt idx="102">
                  <c:v>2.5960000000000001</c:v>
                </c:pt>
                <c:pt idx="103">
                  <c:v>2.5417999999999998</c:v>
                </c:pt>
                <c:pt idx="104">
                  <c:v>2.4933000000000001</c:v>
                </c:pt>
                <c:pt idx="105">
                  <c:v>2.4809000000000001</c:v>
                </c:pt>
                <c:pt idx="106">
                  <c:v>2.4634</c:v>
                </c:pt>
                <c:pt idx="107">
                  <c:v>2.4222000000000001</c:v>
                </c:pt>
                <c:pt idx="108">
                  <c:v>2.5468999999999999</c:v>
                </c:pt>
                <c:pt idx="109">
                  <c:v>2.5059999999999998</c:v>
                </c:pt>
                <c:pt idx="110">
                  <c:v>2.4872999999999998</c:v>
                </c:pt>
                <c:pt idx="111">
                  <c:v>2.4902000000000002</c:v>
                </c:pt>
                <c:pt idx="112">
                  <c:v>2.4878999999999998</c:v>
                </c:pt>
                <c:pt idx="113">
                  <c:v>2.4521999999999999</c:v>
                </c:pt>
                <c:pt idx="114">
                  <c:v>2.6082000000000001</c:v>
                </c:pt>
                <c:pt idx="115">
                  <c:v>2.5585</c:v>
                </c:pt>
                <c:pt idx="116">
                  <c:v>2.5131000000000001</c:v>
                </c:pt>
                <c:pt idx="117">
                  <c:v>2.5186999999999999</c:v>
                </c:pt>
                <c:pt idx="118">
                  <c:v>2.4828999999999999</c:v>
                </c:pt>
                <c:pt idx="119">
                  <c:v>2.4211</c:v>
                </c:pt>
                <c:pt idx="120">
                  <c:v>2.3952</c:v>
                </c:pt>
                <c:pt idx="121">
                  <c:v>2.3479999999999999</c:v>
                </c:pt>
                <c:pt idx="122">
                  <c:v>2.3569</c:v>
                </c:pt>
                <c:pt idx="123">
                  <c:v>2.5099999999999998</c:v>
                </c:pt>
                <c:pt idx="124">
                  <c:v>2.4592999999999998</c:v>
                </c:pt>
                <c:pt idx="125">
                  <c:v>2.3921999999999999</c:v>
                </c:pt>
                <c:pt idx="126">
                  <c:v>2.3746</c:v>
                </c:pt>
                <c:pt idx="127">
                  <c:v>2.3498999999999999</c:v>
                </c:pt>
                <c:pt idx="128">
                  <c:v>2.2827000000000002</c:v>
                </c:pt>
                <c:pt idx="129">
                  <c:v>2.2355</c:v>
                </c:pt>
                <c:pt idx="130">
                  <c:v>2.3384</c:v>
                </c:pt>
                <c:pt idx="131">
                  <c:v>2.2974000000000001</c:v>
                </c:pt>
                <c:pt idx="132">
                  <c:v>2.4058999999999999</c:v>
                </c:pt>
                <c:pt idx="133">
                  <c:v>2.5013999999999998</c:v>
                </c:pt>
                <c:pt idx="134">
                  <c:v>2.4984999999999999</c:v>
                </c:pt>
                <c:pt idx="135">
                  <c:v>2.4777</c:v>
                </c:pt>
                <c:pt idx="136">
                  <c:v>2.4590000000000001</c:v>
                </c:pt>
                <c:pt idx="137">
                  <c:v>2.4247999999999998</c:v>
                </c:pt>
                <c:pt idx="138">
                  <c:v>2.4830999999999999</c:v>
                </c:pt>
                <c:pt idx="139">
                  <c:v>2.4805000000000001</c:v>
                </c:pt>
                <c:pt idx="140">
                  <c:v>2.5384000000000002</c:v>
                </c:pt>
                <c:pt idx="141">
                  <c:v>2.5194000000000001</c:v>
                </c:pt>
                <c:pt idx="142">
                  <c:v>2.5015999999999998</c:v>
                </c:pt>
                <c:pt idx="143">
                  <c:v>2.4613999999999998</c:v>
                </c:pt>
                <c:pt idx="144">
                  <c:v>2.6576</c:v>
                </c:pt>
                <c:pt idx="145">
                  <c:v>2.7262</c:v>
                </c:pt>
                <c:pt idx="146">
                  <c:v>2.7412000000000001</c:v>
                </c:pt>
                <c:pt idx="147">
                  <c:v>2.7412000000000001</c:v>
                </c:pt>
                <c:pt idx="148">
                  <c:v>2.8283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08F-4388-85E8-277D81409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6117680"/>
        <c:axId val="786118512"/>
      </c:lineChart>
      <c:dateAx>
        <c:axId val="777139328"/>
        <c:scaling>
          <c:orientation val="minMax"/>
          <c:max val="45443"/>
          <c:min val="41395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77118528"/>
        <c:crosses val="autoZero"/>
        <c:auto val="1"/>
        <c:lblOffset val="100"/>
        <c:baseTimeUnit val="months"/>
        <c:majorUnit val="3"/>
        <c:majorTimeUnit val="months"/>
        <c:minorUnit val="3"/>
        <c:minorTimeUnit val="months"/>
      </c:dateAx>
      <c:valAx>
        <c:axId val="777118528"/>
        <c:scaling>
          <c:orientation val="minMax"/>
          <c:min val="6.0000000000000012E-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77139328"/>
        <c:crosses val="autoZero"/>
        <c:crossBetween val="midCat"/>
        <c:majorUnit val="1.0000000000000002E-2"/>
      </c:valAx>
      <c:valAx>
        <c:axId val="786118512"/>
        <c:scaling>
          <c:orientation val="minMax"/>
          <c:min val="1.5"/>
        </c:scaling>
        <c:delete val="0"/>
        <c:axPos val="r"/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86117680"/>
        <c:crosses val="max"/>
        <c:crossBetween val="between"/>
      </c:valAx>
      <c:dateAx>
        <c:axId val="786117680"/>
        <c:scaling>
          <c:orientation val="minMax"/>
        </c:scaling>
        <c:delete val="1"/>
        <c:axPos val="b"/>
        <c:numFmt formatCode="[$-10409]mmm/yyyy" sourceLinked="1"/>
        <c:majorTickMark val="out"/>
        <c:minorTickMark val="none"/>
        <c:tickLblPos val="nextTo"/>
        <c:crossAx val="786118512"/>
        <c:crosses val="autoZero"/>
        <c:auto val="1"/>
        <c:lblOffset val="100"/>
        <c:baseTimeUnit val="days"/>
      </c:date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2344632768361"/>
          <c:y val="0.886455755156354"/>
          <c:w val="0.30780182270648371"/>
          <c:h val="7.1295409181636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/>
              <a:t>Portfolio ATM and Net Issuance (End of Period)</a:t>
            </a:r>
          </a:p>
        </c:rich>
      </c:tx>
      <c:layout>
        <c:manualLayout>
          <c:xMode val="edge"/>
          <c:yMode val="edge"/>
          <c:x val="0.22290285527742629"/>
          <c:y val="3.17815034152603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85842076943772"/>
          <c:y val="0.15670093147039257"/>
          <c:w val="0.81150675948345441"/>
          <c:h val="0.6141328216594699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'[monthly_debt_report - May 2024.xlsx]ATM and Net Issuance'!$C$1</c:f>
              <c:strCache>
                <c:ptCount val="1"/>
                <c:pt idx="0">
                  <c:v>Net Issuance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8.8505205327049697E-17"/>
                  <c:y val="7.17598137059214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3ED-4E9F-8916-6E36737DCB75}"/>
                </c:ext>
              </c:extLst>
            </c:dLbl>
            <c:dLbl>
              <c:idx val="9"/>
              <c:layout>
                <c:manualLayout>
                  <c:x val="0"/>
                  <c:y val="0.139823020625415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3ED-4E9F-8916-6E36737DCB75}"/>
                </c:ext>
              </c:extLst>
            </c:dLbl>
            <c:dLbl>
              <c:idx val="10"/>
              <c:layout>
                <c:manualLayout>
                  <c:x val="-2.1666901249260519E-3"/>
                  <c:y val="9.71091151031270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3ED-4E9F-8916-6E36737DCB75}"/>
                </c:ext>
              </c:extLst>
            </c:dLbl>
            <c:dLbl>
              <c:idx val="11"/>
              <c:layout>
                <c:manualLayout>
                  <c:x val="0"/>
                  <c:y val="7.85440567206252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3ED-4E9F-8916-6E36737DCB75}"/>
                </c:ext>
              </c:extLst>
            </c:dLbl>
            <c:dLbl>
              <c:idx val="12"/>
              <c:layout>
                <c:manualLayout>
                  <c:x val="-3.9932004784849857E-3"/>
                  <c:y val="-1.23651595232126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3ED-4E9F-8916-6E36737DCB7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'[monthly_debt_report - May 2024.xlsx]ATM and Net Issuance'!$A$2:$A$19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V 2024</c:v>
                </c:pt>
              </c:strCache>
            </c:strRef>
          </c:cat>
          <c:val>
            <c:numRef>
              <c:f>'[monthly_debt_report - May 2024.xlsx]ATM and Net Issuance'!$C$2:$C$19</c:f>
              <c:numCache>
                <c:formatCode>General</c:formatCode>
                <c:ptCount val="13"/>
                <c:pt idx="0">
                  <c:v>58.32</c:v>
                </c:pt>
                <c:pt idx="1">
                  <c:v>149.53</c:v>
                </c:pt>
                <c:pt idx="2">
                  <c:v>572.82000000000005</c:v>
                </c:pt>
                <c:pt idx="3">
                  <c:v>314.68</c:v>
                </c:pt>
                <c:pt idx="4">
                  <c:v>378.38</c:v>
                </c:pt>
                <c:pt idx="5">
                  <c:v>399.49</c:v>
                </c:pt>
                <c:pt idx="6">
                  <c:v>422.31</c:v>
                </c:pt>
                <c:pt idx="7">
                  <c:v>948.77</c:v>
                </c:pt>
                <c:pt idx="8">
                  <c:v>2026.07</c:v>
                </c:pt>
                <c:pt idx="9" formatCode="0.00">
                  <c:v>-306.49</c:v>
                </c:pt>
                <c:pt idx="10" formatCode="0.00">
                  <c:v>1346.34</c:v>
                </c:pt>
                <c:pt idx="11" formatCode="0.00">
                  <c:v>1459.42</c:v>
                </c:pt>
                <c:pt idx="12" formatCode="0.00">
                  <c:v>306.63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ED-4E9F-8916-6E36737DCB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018092688"/>
        <c:axId val="1018094352"/>
      </c:barChart>
      <c:lineChart>
        <c:grouping val="standard"/>
        <c:varyColors val="0"/>
        <c:ser>
          <c:idx val="0"/>
          <c:order val="0"/>
          <c:tx>
            <c:strRef>
              <c:f>'[monthly_debt_report - May 2024.xlsx]ATM and Net Issuance'!$B$1</c:f>
              <c:strCache>
                <c:ptCount val="1"/>
                <c:pt idx="0">
                  <c:v>ATM (RHS)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chemeClr val="accent4">
                  <a:lumMod val="60000"/>
                  <a:lumOff val="40000"/>
                </a:schemeClr>
              </a:solidFill>
              <a:ln w="1587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11"/>
              <c:layout>
                <c:manualLayout>
                  <c:x val="-3.3010417785415101E-2"/>
                  <c:y val="-4.35450390808525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3ED-4E9F-8916-6E36737DCB7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'[monthly_debt_report - May 2024.xlsx]ATM and Net Issuance'!$A$2:$A$19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V 2024</c:v>
                </c:pt>
              </c:strCache>
            </c:strRef>
          </c:cat>
          <c:val>
            <c:numRef>
              <c:f>'[monthly_debt_report - May 2024.xlsx]ATM and Net Issuance'!$B$2:$B$19</c:f>
              <c:numCache>
                <c:formatCode>General</c:formatCode>
                <c:ptCount val="13"/>
                <c:pt idx="0">
                  <c:v>5.62</c:v>
                </c:pt>
                <c:pt idx="1">
                  <c:v>5.04</c:v>
                </c:pt>
                <c:pt idx="2">
                  <c:v>3.82</c:v>
                </c:pt>
                <c:pt idx="3">
                  <c:v>3.21</c:v>
                </c:pt>
                <c:pt idx="4">
                  <c:v>2.73</c:v>
                </c:pt>
                <c:pt idx="5">
                  <c:v>2.56</c:v>
                </c:pt>
                <c:pt idx="6">
                  <c:v>2.63</c:v>
                </c:pt>
                <c:pt idx="7">
                  <c:v>2.52</c:v>
                </c:pt>
                <c:pt idx="8">
                  <c:v>2.96</c:v>
                </c:pt>
                <c:pt idx="9" formatCode="0.00">
                  <c:v>3.02</c:v>
                </c:pt>
                <c:pt idx="10" formatCode="0.00">
                  <c:v>2.8</c:v>
                </c:pt>
                <c:pt idx="11" formatCode="0.00">
                  <c:v>2.93</c:v>
                </c:pt>
                <c:pt idx="12" formatCode="0.00">
                  <c:v>3.39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3ED-4E9F-8916-6E36737DCB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76031072"/>
        <c:axId val="976028576"/>
      </c:lineChart>
      <c:catAx>
        <c:axId val="1018092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018094352"/>
        <c:crosses val="autoZero"/>
        <c:auto val="1"/>
        <c:lblAlgn val="ctr"/>
        <c:lblOffset val="200"/>
        <c:noMultiLvlLbl val="1"/>
      </c:catAx>
      <c:valAx>
        <c:axId val="1018094352"/>
        <c:scaling>
          <c:orientation val="minMax"/>
          <c:max val="2400"/>
          <c:min val="-8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/>
                  <a:t>Millions</a:t>
                </a:r>
              </a:p>
            </c:rich>
          </c:tx>
          <c:layout>
            <c:manualLayout>
              <c:xMode val="edge"/>
              <c:yMode val="edge"/>
              <c:x val="1.0677293516276568E-2"/>
              <c:y val="0.168170658682634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\ &quot;₾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018092688"/>
        <c:crosses val="autoZero"/>
        <c:crossBetween val="between"/>
        <c:majorUnit val="400"/>
        <c:minorUnit val="100"/>
      </c:valAx>
      <c:valAx>
        <c:axId val="976028576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976031072"/>
        <c:crosses val="max"/>
        <c:crossBetween val="between"/>
      </c:valAx>
      <c:catAx>
        <c:axId val="976031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6028576"/>
        <c:crosses val="autoZero"/>
        <c:auto val="1"/>
        <c:lblAlgn val="ctr"/>
        <c:lblOffset val="100"/>
        <c:noMultiLvlLbl val="1"/>
      </c:cat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389040220608012"/>
          <c:y val="0.83998203592814369"/>
          <c:w val="0.34367736077481842"/>
          <c:h val="7.1295409181636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Clients' Monthly Activity (Last 12 Months)</a:t>
            </a:r>
            <a:endParaRPr lang="en-US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50644155928503E-2"/>
          <c:y val="0.13733376075348616"/>
          <c:w val="0.8663623975305389"/>
          <c:h val="0.63241423625361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'[monthly_debt_report - May 2024.xlsx]Issuance 2024'!$E$50</c:f>
              <c:strCache>
                <c:ptCount val="1"/>
                <c:pt idx="0">
                  <c:v>Issuance Volume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'[monthly_debt_report - May 2024.xlsx]Issuance 2024'!$D$73:$D$84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</c:strCache>
            </c:strRef>
          </c:cat>
          <c:val>
            <c:numRef>
              <c:f>'[monthly_debt_report - May 2024.xlsx]Issuance 2024'!$E$73:$E$84</c:f>
              <c:numCache>
                <c:formatCode>0.00</c:formatCode>
                <c:ptCount val="12"/>
                <c:pt idx="0">
                  <c:v>235.75</c:v>
                </c:pt>
                <c:pt idx="1">
                  <c:v>239.85</c:v>
                </c:pt>
                <c:pt idx="2">
                  <c:v>238.35</c:v>
                </c:pt>
                <c:pt idx="3">
                  <c:v>266.77</c:v>
                </c:pt>
                <c:pt idx="4">
                  <c:v>214.85</c:v>
                </c:pt>
                <c:pt idx="5">
                  <c:v>215.74</c:v>
                </c:pt>
                <c:pt idx="6">
                  <c:v>219</c:v>
                </c:pt>
                <c:pt idx="7" formatCode="General">
                  <c:v>356</c:v>
                </c:pt>
                <c:pt idx="8" formatCode="General">
                  <c:v>307.14999999999998</c:v>
                </c:pt>
                <c:pt idx="9" formatCode="General">
                  <c:v>305.39999999999998</c:v>
                </c:pt>
                <c:pt idx="10" formatCode="General">
                  <c:v>243</c:v>
                </c:pt>
                <c:pt idx="11" formatCode="General">
                  <c:v>256.77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E7-42D1-9D71-EAE230A96255}"/>
            </c:ext>
          </c:extLst>
        </c:ser>
        <c:ser>
          <c:idx val="1"/>
          <c:order val="1"/>
          <c:tx>
            <c:strRef>
              <c:f>'[monthly_debt_report - May 2024.xlsx]Issuance 2024'!$F$50</c:f>
              <c:strCache>
                <c:ptCount val="1"/>
                <c:pt idx="0">
                  <c:v>Demand from Clients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'[monthly_debt_report - May 2024.xlsx]Issuance 2024'!$D$73:$D$84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</c:strCache>
            </c:strRef>
          </c:cat>
          <c:val>
            <c:numRef>
              <c:f>'[monthly_debt_report - May 2024.xlsx]Issuance 2024'!$F$73:$F$84</c:f>
              <c:numCache>
                <c:formatCode>0.00</c:formatCode>
                <c:ptCount val="12"/>
                <c:pt idx="0">
                  <c:v>117.5</c:v>
                </c:pt>
                <c:pt idx="1">
                  <c:v>154.25</c:v>
                </c:pt>
                <c:pt idx="2">
                  <c:v>38</c:v>
                </c:pt>
                <c:pt idx="3">
                  <c:v>5</c:v>
                </c:pt>
                <c:pt idx="4">
                  <c:v>0</c:v>
                </c:pt>
                <c:pt idx="5">
                  <c:v>137.61600000000001</c:v>
                </c:pt>
                <c:pt idx="6">
                  <c:v>5</c:v>
                </c:pt>
                <c:pt idx="7" formatCode="General">
                  <c:v>25</c:v>
                </c:pt>
                <c:pt idx="8" formatCode="General">
                  <c:v>89.44</c:v>
                </c:pt>
                <c:pt idx="9" formatCode="General">
                  <c:v>102</c:v>
                </c:pt>
                <c:pt idx="10" formatCode="General">
                  <c:v>17</c:v>
                </c:pt>
                <c:pt idx="11" formatCode="General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E7-42D1-9D71-EAE230A96255}"/>
            </c:ext>
          </c:extLst>
        </c:ser>
        <c:ser>
          <c:idx val="2"/>
          <c:order val="2"/>
          <c:tx>
            <c:strRef>
              <c:f>'[monthly_debt_report - May 2024.xlsx]Issuance 2024'!$G$50</c:f>
              <c:strCache>
                <c:ptCount val="1"/>
                <c:pt idx="0">
                  <c:v>Purchase by Clients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'[monthly_debt_report - May 2024.xlsx]Issuance 2024'!$D$73:$D$84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</c:strCache>
            </c:strRef>
          </c:cat>
          <c:val>
            <c:numRef>
              <c:f>'[monthly_debt_report - May 2024.xlsx]Issuance 2024'!$G$73:$G$84</c:f>
              <c:numCache>
                <c:formatCode>0.00</c:formatCode>
                <c:ptCount val="12"/>
                <c:pt idx="0">
                  <c:v>117.5</c:v>
                </c:pt>
                <c:pt idx="1">
                  <c:v>56.25</c:v>
                </c:pt>
                <c:pt idx="2">
                  <c:v>24</c:v>
                </c:pt>
                <c:pt idx="3">
                  <c:v>5</c:v>
                </c:pt>
                <c:pt idx="4">
                  <c:v>0</c:v>
                </c:pt>
                <c:pt idx="5">
                  <c:v>77.616</c:v>
                </c:pt>
                <c:pt idx="6">
                  <c:v>0</c:v>
                </c:pt>
                <c:pt idx="7" formatCode="General">
                  <c:v>25</c:v>
                </c:pt>
                <c:pt idx="8" formatCode="General">
                  <c:v>16.588000000000001</c:v>
                </c:pt>
                <c:pt idx="9" formatCode="General">
                  <c:v>77</c:v>
                </c:pt>
                <c:pt idx="10" formatCode="General">
                  <c:v>15</c:v>
                </c:pt>
                <c:pt idx="11" formatCode="General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E7-42D1-9D71-EAE230A96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axId val="621413167"/>
        <c:axId val="621416079"/>
      </c:barChart>
      <c:lineChart>
        <c:grouping val="standard"/>
        <c:varyColors val="0"/>
        <c:ser>
          <c:idx val="3"/>
          <c:order val="3"/>
          <c:tx>
            <c:strRef>
              <c:f>'[monthly_debt_report - May 2024.xlsx]Issuance 2024'!$H$50</c:f>
              <c:strCache>
                <c:ptCount val="1"/>
                <c:pt idx="0">
                  <c:v>% Demand (RHS)</c:v>
                </c:pt>
              </c:strCache>
            </c:strRef>
          </c:tx>
          <c:spPr>
            <a:ln w="28575" cap="rnd">
              <a:solidFill>
                <a:srgbClr val="FFD96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D966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'[monthly_debt_report - May 2024.xlsx]Issuance 2024'!$D$72:$D$83</c:f>
              <c:strCache>
                <c:ptCount val="12"/>
                <c:pt idx="0">
                  <c:v>May</c:v>
                </c:pt>
                <c:pt idx="1">
                  <c:v>Jun</c:v>
                </c:pt>
                <c:pt idx="2">
                  <c:v>Jul</c:v>
                </c:pt>
                <c:pt idx="3">
                  <c:v>Aug</c:v>
                </c:pt>
                <c:pt idx="4">
                  <c:v>Sep</c:v>
                </c:pt>
                <c:pt idx="5">
                  <c:v>Oct</c:v>
                </c:pt>
                <c:pt idx="6">
                  <c:v>Nov</c:v>
                </c:pt>
                <c:pt idx="7">
                  <c:v>Dec</c:v>
                </c:pt>
                <c:pt idx="8">
                  <c:v>Jan</c:v>
                </c:pt>
                <c:pt idx="9">
                  <c:v>Feb</c:v>
                </c:pt>
                <c:pt idx="10">
                  <c:v>Mar</c:v>
                </c:pt>
                <c:pt idx="11">
                  <c:v>Apr</c:v>
                </c:pt>
              </c:strCache>
            </c:strRef>
          </c:cat>
          <c:val>
            <c:numRef>
              <c:f>'[monthly_debt_report - May 2024.xlsx]Issuance 2024'!$H$72:$H$83</c:f>
              <c:numCache>
                <c:formatCode>0.00%</c:formatCode>
                <c:ptCount val="12"/>
                <c:pt idx="0">
                  <c:v>8.3090984628167844E-2</c:v>
                </c:pt>
                <c:pt idx="1">
                  <c:v>0.49840933191940617</c:v>
                </c:pt>
                <c:pt idx="2">
                  <c:v>0.64311027725661873</c:v>
                </c:pt>
                <c:pt idx="3">
                  <c:v>0.15942941053073212</c:v>
                </c:pt>
                <c:pt idx="4">
                  <c:v>1.8742737189339134E-2</c:v>
                </c:pt>
                <c:pt idx="5">
                  <c:v>0</c:v>
                </c:pt>
                <c:pt idx="6">
                  <c:v>0.63787892833966819</c:v>
                </c:pt>
                <c:pt idx="7">
                  <c:v>2.2831050228310501E-2</c:v>
                </c:pt>
                <c:pt idx="8" formatCode="0.0%">
                  <c:v>7.02247191011236E-2</c:v>
                </c:pt>
                <c:pt idx="9" formatCode="0.0%">
                  <c:v>0.29119322806446363</c:v>
                </c:pt>
                <c:pt idx="10" formatCode="0.0%">
                  <c:v>0.33398821218074659</c:v>
                </c:pt>
                <c:pt idx="11" formatCode="0.0%">
                  <c:v>6.9958847736625515E-2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E7-42D1-9D71-EAE230A96255}"/>
            </c:ext>
          </c:extLst>
        </c:ser>
        <c:ser>
          <c:idx val="4"/>
          <c:order val="4"/>
          <c:tx>
            <c:strRef>
              <c:f>'[monthly_debt_report - May 2024.xlsx]Issuance 2024'!$I$50</c:f>
              <c:strCache>
                <c:ptCount val="1"/>
                <c:pt idx="0">
                  <c:v>% Purchase (RHS)</c:v>
                </c:pt>
              </c:strCache>
            </c:strRef>
          </c:tx>
          <c:spPr>
            <a:ln w="28575" cap="rnd">
              <a:solidFill>
                <a:srgbClr val="F77D7D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77D7D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'[monthly_debt_report - May 2024.xlsx]Issuance 2024'!$D$72:$D$83</c:f>
              <c:strCache>
                <c:ptCount val="12"/>
                <c:pt idx="0">
                  <c:v>May</c:v>
                </c:pt>
                <c:pt idx="1">
                  <c:v>Jun</c:v>
                </c:pt>
                <c:pt idx="2">
                  <c:v>Jul</c:v>
                </c:pt>
                <c:pt idx="3">
                  <c:v>Aug</c:v>
                </c:pt>
                <c:pt idx="4">
                  <c:v>Sep</c:v>
                </c:pt>
                <c:pt idx="5">
                  <c:v>Oct</c:v>
                </c:pt>
                <c:pt idx="6">
                  <c:v>Nov</c:v>
                </c:pt>
                <c:pt idx="7">
                  <c:v>Dec</c:v>
                </c:pt>
                <c:pt idx="8">
                  <c:v>Jan</c:v>
                </c:pt>
                <c:pt idx="9">
                  <c:v>Feb</c:v>
                </c:pt>
                <c:pt idx="10">
                  <c:v>Mar</c:v>
                </c:pt>
                <c:pt idx="11">
                  <c:v>Apr</c:v>
                </c:pt>
              </c:strCache>
            </c:strRef>
          </c:cat>
          <c:val>
            <c:numRef>
              <c:f>'[monthly_debt_report - May 2024.xlsx]Issuance 2024'!$I$72:$I$83</c:f>
              <c:numCache>
                <c:formatCode>0.00%</c:formatCode>
                <c:ptCount val="12"/>
                <c:pt idx="0">
                  <c:v>8.3090984628167844E-2</c:v>
                </c:pt>
                <c:pt idx="1">
                  <c:v>0.49840933191940617</c:v>
                </c:pt>
                <c:pt idx="2">
                  <c:v>0.23452157598499063</c:v>
                </c:pt>
                <c:pt idx="3">
                  <c:v>0.10069225928256766</c:v>
                </c:pt>
                <c:pt idx="4">
                  <c:v>1.8742737189339134E-2</c:v>
                </c:pt>
                <c:pt idx="5">
                  <c:v>0</c:v>
                </c:pt>
                <c:pt idx="6">
                  <c:v>0.35976638546398443</c:v>
                </c:pt>
                <c:pt idx="7">
                  <c:v>0</c:v>
                </c:pt>
                <c:pt idx="8" formatCode="0.0%">
                  <c:v>7.02247191011236E-2</c:v>
                </c:pt>
                <c:pt idx="9" formatCode="0.0%">
                  <c:v>5.4006185902653436E-2</c:v>
                </c:pt>
                <c:pt idx="10" formatCode="0.0%">
                  <c:v>0.25212835625409302</c:v>
                </c:pt>
                <c:pt idx="11" formatCode="0.0%">
                  <c:v>6.1728395061728392E-2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E7-42D1-9D71-EAE230A96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1416495"/>
        <c:axId val="621420239"/>
      </c:lineChart>
      <c:catAx>
        <c:axId val="621413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416079"/>
        <c:crosses val="autoZero"/>
        <c:auto val="1"/>
        <c:lblAlgn val="ctr"/>
        <c:lblOffset val="100"/>
        <c:noMultiLvlLbl val="0"/>
      </c:catAx>
      <c:valAx>
        <c:axId val="621416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\₾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413167"/>
        <c:crosses val="autoZero"/>
        <c:crossBetween val="between"/>
      </c:valAx>
      <c:valAx>
        <c:axId val="621420239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416495"/>
        <c:crosses val="max"/>
        <c:crossBetween val="between"/>
      </c:valAx>
      <c:catAx>
        <c:axId val="62141649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1420239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Activity of Clients*: 2020 - 2024</a:t>
            </a:r>
            <a:endParaRPr lang="en-US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298987648953387E-2"/>
          <c:y val="0.16806835551944491"/>
          <c:w val="0.85141404075461324"/>
          <c:h val="0.59139769690950794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'[monthly_debt_report - May 2024.xlsx]Clients Activity III'!$F$9</c:f>
              <c:strCache>
                <c:ptCount val="1"/>
                <c:pt idx="0">
                  <c:v>Issuance Volume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'[monthly_debt_report - May 2024.xlsx]Clients Activity III'!$A$10:$A$13</c:f>
              <c:strCache>
                <c:ptCount val="4"/>
                <c:pt idx="0">
                  <c:v>T-Bills</c:v>
                </c:pt>
                <c:pt idx="1">
                  <c:v>0-2 Years</c:v>
                </c:pt>
                <c:pt idx="2">
                  <c:v>2-5 Years</c:v>
                </c:pt>
                <c:pt idx="3">
                  <c:v>5+ Years</c:v>
                </c:pt>
              </c:strCache>
            </c:strRef>
          </c:cat>
          <c:val>
            <c:numRef>
              <c:f>'[monthly_debt_report - May 2024.xlsx]Clients Activity III'!$F$10:$F$13</c:f>
              <c:numCache>
                <c:formatCode>0.00</c:formatCode>
                <c:ptCount val="4"/>
                <c:pt idx="0">
                  <c:v>2635</c:v>
                </c:pt>
                <c:pt idx="1">
                  <c:v>1460</c:v>
                </c:pt>
                <c:pt idx="2">
                  <c:v>4878.4399999999987</c:v>
                </c:pt>
                <c:pt idx="3">
                  <c:v>2408.75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78-41B7-B56C-46941EF8FF3D}"/>
            </c:ext>
          </c:extLst>
        </c:ser>
        <c:ser>
          <c:idx val="0"/>
          <c:order val="1"/>
          <c:tx>
            <c:strRef>
              <c:f>'[monthly_debt_report - May 2024.xlsx]Clients Activity III'!$B$9</c:f>
              <c:strCache>
                <c:ptCount val="1"/>
                <c:pt idx="0">
                  <c:v>Demand from Clients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'[monthly_debt_report - May 2024.xlsx]Clients Activity III'!$A$10:$A$13</c:f>
              <c:strCache>
                <c:ptCount val="4"/>
                <c:pt idx="0">
                  <c:v>T-Bills</c:v>
                </c:pt>
                <c:pt idx="1">
                  <c:v>0-2 Years</c:v>
                </c:pt>
                <c:pt idx="2">
                  <c:v>2-5 Years</c:v>
                </c:pt>
                <c:pt idx="3">
                  <c:v>5+ Years</c:v>
                </c:pt>
              </c:strCache>
            </c:strRef>
          </c:cat>
          <c:val>
            <c:numRef>
              <c:f>'[monthly_debt_report - May 2024.xlsx]Clients Activity III'!$B$10:$B$13</c:f>
              <c:numCache>
                <c:formatCode>0.00</c:formatCode>
                <c:ptCount val="4"/>
                <c:pt idx="0">
                  <c:v>422.39299999999997</c:v>
                </c:pt>
                <c:pt idx="1">
                  <c:v>572.02</c:v>
                </c:pt>
                <c:pt idx="2">
                  <c:v>1624.211</c:v>
                </c:pt>
                <c:pt idx="3">
                  <c:v>651.16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78-41B7-B56C-46941EF8FF3D}"/>
            </c:ext>
          </c:extLst>
        </c:ser>
        <c:ser>
          <c:idx val="1"/>
          <c:order val="2"/>
          <c:tx>
            <c:strRef>
              <c:f>'[monthly_debt_report - May 2024.xlsx]Clients Activity III'!$C$9</c:f>
              <c:strCache>
                <c:ptCount val="1"/>
                <c:pt idx="0">
                  <c:v>Purchase by Clients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'[monthly_debt_report - May 2024.xlsx]Clients Activity III'!$A$10:$A$13</c:f>
              <c:strCache>
                <c:ptCount val="4"/>
                <c:pt idx="0">
                  <c:v>T-Bills</c:v>
                </c:pt>
                <c:pt idx="1">
                  <c:v>0-2 Years</c:v>
                </c:pt>
                <c:pt idx="2">
                  <c:v>2-5 Years</c:v>
                </c:pt>
                <c:pt idx="3">
                  <c:v>5+ Years</c:v>
                </c:pt>
              </c:strCache>
            </c:strRef>
          </c:cat>
          <c:val>
            <c:numRef>
              <c:f>'[monthly_debt_report - May 2024.xlsx]Clients Activity III'!$C$10:$C$13</c:f>
              <c:numCache>
                <c:formatCode>0.00</c:formatCode>
                <c:ptCount val="4"/>
                <c:pt idx="0">
                  <c:v>148.20414700000001</c:v>
                </c:pt>
                <c:pt idx="1">
                  <c:v>293.95999999999992</c:v>
                </c:pt>
                <c:pt idx="2">
                  <c:v>931.43299999999999</c:v>
                </c:pt>
                <c:pt idx="3">
                  <c:v>345.37400000000002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78-41B7-B56C-46941EF8F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75512079"/>
        <c:axId val="975512911"/>
      </c:barChart>
      <c:lineChart>
        <c:grouping val="standard"/>
        <c:varyColors val="0"/>
        <c:ser>
          <c:idx val="2"/>
          <c:order val="3"/>
          <c:tx>
            <c:strRef>
              <c:f>'[monthly_debt_report - May 2024.xlsx]Clients Activity III'!$D$9</c:f>
              <c:strCache>
                <c:ptCount val="1"/>
                <c:pt idx="0">
                  <c:v>% Demand (RHS)</c:v>
                </c:pt>
              </c:strCache>
            </c:strRef>
          </c:tx>
          <c:spPr>
            <a:ln w="28575" cap="rnd">
              <a:solidFill>
                <a:srgbClr val="ECD27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EFDA8D"/>
              </a:solidFill>
              <a:ln w="9525">
                <a:solidFill>
                  <a:srgbClr val="ECD27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'[monthly_debt_report - May 2024.xlsx]Clients Activity III'!$A$10:$A$13</c:f>
              <c:strCache>
                <c:ptCount val="4"/>
                <c:pt idx="0">
                  <c:v>T-Bills</c:v>
                </c:pt>
                <c:pt idx="1">
                  <c:v>0-2 Years</c:v>
                </c:pt>
                <c:pt idx="2">
                  <c:v>2-5 Years</c:v>
                </c:pt>
                <c:pt idx="3">
                  <c:v>5+ Years</c:v>
                </c:pt>
              </c:strCache>
            </c:strRef>
          </c:cat>
          <c:val>
            <c:numRef>
              <c:f>'[monthly_debt_report - May 2024.xlsx]Clients Activity III'!$D$10:$D$13</c:f>
              <c:numCache>
                <c:formatCode>0%</c:formatCode>
                <c:ptCount val="4"/>
                <c:pt idx="0">
                  <c:v>0.16030094876660342</c:v>
                </c:pt>
                <c:pt idx="1">
                  <c:v>0.39179452054794517</c:v>
                </c:pt>
                <c:pt idx="2">
                  <c:v>0.33293655348841034</c:v>
                </c:pt>
                <c:pt idx="3">
                  <c:v>0.27033108458744159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78-41B7-B56C-46941EF8FF3D}"/>
            </c:ext>
          </c:extLst>
        </c:ser>
        <c:ser>
          <c:idx val="3"/>
          <c:order val="4"/>
          <c:tx>
            <c:strRef>
              <c:f>'[monthly_debt_report - May 2024.xlsx]Clients Activity III'!$E$9</c:f>
              <c:strCache>
                <c:ptCount val="1"/>
                <c:pt idx="0">
                  <c:v>% Purchase (RHS)</c:v>
                </c:pt>
              </c:strCache>
            </c:strRef>
          </c:tx>
          <c:spPr>
            <a:ln w="28575" cap="rnd">
              <a:solidFill>
                <a:srgbClr val="ED6F6F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79797"/>
              </a:solidFill>
              <a:ln w="9525">
                <a:solidFill>
                  <a:srgbClr val="ED6F6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'[monthly_debt_report - May 2024.xlsx]Clients Activity III'!$A$10:$A$13</c:f>
              <c:strCache>
                <c:ptCount val="4"/>
                <c:pt idx="0">
                  <c:v>T-Bills</c:v>
                </c:pt>
                <c:pt idx="1">
                  <c:v>0-2 Years</c:v>
                </c:pt>
                <c:pt idx="2">
                  <c:v>2-5 Years</c:v>
                </c:pt>
                <c:pt idx="3">
                  <c:v>5+ Years</c:v>
                </c:pt>
              </c:strCache>
            </c:strRef>
          </c:cat>
          <c:val>
            <c:numRef>
              <c:f>'[monthly_debt_report - May 2024.xlsx]Clients Activity III'!$E$10:$E$13</c:f>
              <c:numCache>
                <c:formatCode>0%</c:formatCode>
                <c:ptCount val="4"/>
                <c:pt idx="0">
                  <c:v>5.6244458064516133E-2</c:v>
                </c:pt>
                <c:pt idx="1">
                  <c:v>0.2013424657534246</c:v>
                </c:pt>
                <c:pt idx="2">
                  <c:v>0.1909284525381065</c:v>
                </c:pt>
                <c:pt idx="3">
                  <c:v>0.1433830825116762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178-41B7-B56C-46941EF8F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227503"/>
        <c:axId val="823238319"/>
      </c:lineChart>
      <c:catAx>
        <c:axId val="9755120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5512911"/>
        <c:crosses val="autoZero"/>
        <c:auto val="1"/>
        <c:lblAlgn val="ctr"/>
        <c:lblOffset val="100"/>
        <c:noMultiLvlLbl val="0"/>
      </c:catAx>
      <c:valAx>
        <c:axId val="97551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Millions</a:t>
                </a:r>
              </a:p>
            </c:rich>
          </c:tx>
          <c:layout>
            <c:manualLayout>
              <c:xMode val="edge"/>
              <c:yMode val="edge"/>
              <c:x val="6.1209361609351545E-3"/>
              <c:y val="0.174737887493793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\ &quot;₾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5512079"/>
        <c:crosses val="autoZero"/>
        <c:crossBetween val="between"/>
      </c:valAx>
      <c:valAx>
        <c:axId val="823238319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227503"/>
        <c:crosses val="max"/>
        <c:crossBetween val="between"/>
      </c:valAx>
      <c:catAx>
        <c:axId val="8232275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3238319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21696799073301"/>
          <c:y val="0.83633586342247757"/>
          <c:w val="0.86637558017112271"/>
          <c:h val="8.2752043381964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effectLst/>
              </a:rPr>
              <a:t>Holders of Treasury</a:t>
            </a:r>
            <a:r>
              <a:rPr lang="en-US" sz="1400" baseline="0">
                <a:effectLst/>
              </a:rPr>
              <a:t> Securities</a:t>
            </a:r>
            <a:endParaRPr lang="ka-GE" sz="1400">
              <a:effectLst/>
            </a:endParaRPr>
          </a:p>
        </c:rich>
      </c:tx>
      <c:layout>
        <c:manualLayout>
          <c:xMode val="edge"/>
          <c:yMode val="edge"/>
          <c:x val="0.299111960431654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98073042776432"/>
          <c:y val="0.13362009314703926"/>
          <c:w val="0.80428453726123206"/>
          <c:h val="0.589519294743845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'[monthly_debt_report - May 2024.xlsx]Holders'!$B$1</c:f>
              <c:strCache>
                <c:ptCount val="1"/>
                <c:pt idx="0">
                  <c:v>NBG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  <a:effectLst/>
          </c:spPr>
          <c:invertIfNegative val="0"/>
          <c:cat>
            <c:numRef>
              <c:f>'[monthly_debt_report - May 2024.xlsx]Holders'!$A$85:$A$150</c:f>
              <c:numCache>
                <c:formatCode>[$-10409]mmm/yyyy</c:formatCode>
                <c:ptCount val="66"/>
                <c:pt idx="0">
                  <c:v>43465</c:v>
                </c:pt>
                <c:pt idx="1">
                  <c:v>43496</c:v>
                </c:pt>
                <c:pt idx="2">
                  <c:v>43524</c:v>
                </c:pt>
                <c:pt idx="3">
                  <c:v>43555</c:v>
                </c:pt>
                <c:pt idx="4">
                  <c:v>43585</c:v>
                </c:pt>
                <c:pt idx="5">
                  <c:v>43616</c:v>
                </c:pt>
                <c:pt idx="6">
                  <c:v>43646</c:v>
                </c:pt>
                <c:pt idx="7">
                  <c:v>43677</c:v>
                </c:pt>
                <c:pt idx="8">
                  <c:v>43708</c:v>
                </c:pt>
                <c:pt idx="9">
                  <c:v>43738</c:v>
                </c:pt>
                <c:pt idx="10">
                  <c:v>43769</c:v>
                </c:pt>
                <c:pt idx="11">
                  <c:v>43799</c:v>
                </c:pt>
                <c:pt idx="12">
                  <c:v>43830</c:v>
                </c:pt>
                <c:pt idx="13">
                  <c:v>43861</c:v>
                </c:pt>
                <c:pt idx="14">
                  <c:v>43890</c:v>
                </c:pt>
                <c:pt idx="15">
                  <c:v>43921</c:v>
                </c:pt>
                <c:pt idx="16">
                  <c:v>43951</c:v>
                </c:pt>
                <c:pt idx="17">
                  <c:v>43982</c:v>
                </c:pt>
                <c:pt idx="18">
                  <c:v>44012</c:v>
                </c:pt>
                <c:pt idx="19">
                  <c:v>44043</c:v>
                </c:pt>
                <c:pt idx="20">
                  <c:v>44074</c:v>
                </c:pt>
                <c:pt idx="21">
                  <c:v>44104</c:v>
                </c:pt>
                <c:pt idx="22">
                  <c:v>44135</c:v>
                </c:pt>
                <c:pt idx="23">
                  <c:v>44165</c:v>
                </c:pt>
                <c:pt idx="24">
                  <c:v>44196</c:v>
                </c:pt>
                <c:pt idx="25">
                  <c:v>44227</c:v>
                </c:pt>
                <c:pt idx="26">
                  <c:v>44255</c:v>
                </c:pt>
                <c:pt idx="27">
                  <c:v>44286</c:v>
                </c:pt>
                <c:pt idx="28">
                  <c:v>44316</c:v>
                </c:pt>
                <c:pt idx="29">
                  <c:v>44347</c:v>
                </c:pt>
                <c:pt idx="30">
                  <c:v>44377</c:v>
                </c:pt>
                <c:pt idx="31">
                  <c:v>44408</c:v>
                </c:pt>
                <c:pt idx="32">
                  <c:v>44439</c:v>
                </c:pt>
                <c:pt idx="33">
                  <c:v>44469</c:v>
                </c:pt>
                <c:pt idx="34">
                  <c:v>44500</c:v>
                </c:pt>
                <c:pt idx="35">
                  <c:v>44530</c:v>
                </c:pt>
                <c:pt idx="36">
                  <c:v>44561</c:v>
                </c:pt>
                <c:pt idx="37">
                  <c:v>44592</c:v>
                </c:pt>
                <c:pt idx="38">
                  <c:v>44620</c:v>
                </c:pt>
                <c:pt idx="39">
                  <c:v>44651</c:v>
                </c:pt>
                <c:pt idx="40">
                  <c:v>44681</c:v>
                </c:pt>
                <c:pt idx="41">
                  <c:v>44712</c:v>
                </c:pt>
                <c:pt idx="42">
                  <c:v>44742</c:v>
                </c:pt>
                <c:pt idx="43">
                  <c:v>44773</c:v>
                </c:pt>
                <c:pt idx="44">
                  <c:v>44804</c:v>
                </c:pt>
                <c:pt idx="45">
                  <c:v>44834</c:v>
                </c:pt>
                <c:pt idx="46">
                  <c:v>44865</c:v>
                </c:pt>
                <c:pt idx="47">
                  <c:v>44895</c:v>
                </c:pt>
                <c:pt idx="48">
                  <c:v>44926</c:v>
                </c:pt>
                <c:pt idx="49">
                  <c:v>44957</c:v>
                </c:pt>
                <c:pt idx="50">
                  <c:v>44985</c:v>
                </c:pt>
                <c:pt idx="51">
                  <c:v>45016</c:v>
                </c:pt>
                <c:pt idx="52">
                  <c:v>45046</c:v>
                </c:pt>
                <c:pt idx="53">
                  <c:v>45077</c:v>
                </c:pt>
                <c:pt idx="54">
                  <c:v>45107</c:v>
                </c:pt>
                <c:pt idx="55">
                  <c:v>45138</c:v>
                </c:pt>
                <c:pt idx="56">
                  <c:v>45169</c:v>
                </c:pt>
                <c:pt idx="57">
                  <c:v>45199</c:v>
                </c:pt>
                <c:pt idx="58">
                  <c:v>45230</c:v>
                </c:pt>
                <c:pt idx="59">
                  <c:v>45231</c:v>
                </c:pt>
                <c:pt idx="60">
                  <c:v>45291</c:v>
                </c:pt>
                <c:pt idx="61">
                  <c:v>45322</c:v>
                </c:pt>
                <c:pt idx="62">
                  <c:v>45351</c:v>
                </c:pt>
                <c:pt idx="63">
                  <c:v>45382</c:v>
                </c:pt>
                <c:pt idx="64">
                  <c:v>45412</c:v>
                </c:pt>
                <c:pt idx="65">
                  <c:v>45443</c:v>
                </c:pt>
              </c:numCache>
            </c:numRef>
          </c:cat>
          <c:val>
            <c:numRef>
              <c:f>'[monthly_debt_report - May 2024.xlsx]Holders'!$B$85:$B$150</c:f>
              <c:numCache>
                <c:formatCode>_(* #,##0.0_);_(* \(#,##0.0\);_(* "-"??_);_(@_)</c:formatCode>
                <c:ptCount val="66"/>
                <c:pt idx="0">
                  <c:v>200</c:v>
                </c:pt>
                <c:pt idx="1">
                  <c:v>240</c:v>
                </c:pt>
                <c:pt idx="2">
                  <c:v>320</c:v>
                </c:pt>
                <c:pt idx="3">
                  <c:v>373.58199999999999</c:v>
                </c:pt>
                <c:pt idx="4">
                  <c:v>366.08199999999999</c:v>
                </c:pt>
                <c:pt idx="5">
                  <c:v>396.08199999999999</c:v>
                </c:pt>
                <c:pt idx="6">
                  <c:v>396.08199999999999</c:v>
                </c:pt>
                <c:pt idx="7">
                  <c:v>390</c:v>
                </c:pt>
                <c:pt idx="8">
                  <c:v>390</c:v>
                </c:pt>
                <c:pt idx="9">
                  <c:v>390</c:v>
                </c:pt>
                <c:pt idx="10">
                  <c:v>374.846</c:v>
                </c:pt>
                <c:pt idx="11">
                  <c:v>492.22300000000001</c:v>
                </c:pt>
                <c:pt idx="12">
                  <c:v>653.25400000000002</c:v>
                </c:pt>
                <c:pt idx="13">
                  <c:v>581.08199999999999</c:v>
                </c:pt>
                <c:pt idx="14">
                  <c:v>580.10199999999998</c:v>
                </c:pt>
                <c:pt idx="15">
                  <c:v>613.5</c:v>
                </c:pt>
                <c:pt idx="16">
                  <c:v>743.06899999999996</c:v>
                </c:pt>
                <c:pt idx="17">
                  <c:v>770.28399999999999</c:v>
                </c:pt>
                <c:pt idx="18">
                  <c:v>785.28399999999999</c:v>
                </c:pt>
                <c:pt idx="19">
                  <c:v>783.41800000000001</c:v>
                </c:pt>
                <c:pt idx="20">
                  <c:v>823.755</c:v>
                </c:pt>
                <c:pt idx="21">
                  <c:v>872.755</c:v>
                </c:pt>
                <c:pt idx="22">
                  <c:v>903.755</c:v>
                </c:pt>
                <c:pt idx="23">
                  <c:v>928.255</c:v>
                </c:pt>
                <c:pt idx="24">
                  <c:v>984.95500000000004</c:v>
                </c:pt>
                <c:pt idx="25">
                  <c:v>895.39800000000002</c:v>
                </c:pt>
                <c:pt idx="26">
                  <c:v>993.87099999999998</c:v>
                </c:pt>
                <c:pt idx="27">
                  <c:v>1093.8710000000001</c:v>
                </c:pt>
                <c:pt idx="28">
                  <c:v>1136.8050000000001</c:v>
                </c:pt>
                <c:pt idx="29">
                  <c:v>1236.8050000000001</c:v>
                </c:pt>
                <c:pt idx="30">
                  <c:v>1326.664</c:v>
                </c:pt>
                <c:pt idx="31">
                  <c:v>1076.817</c:v>
                </c:pt>
                <c:pt idx="32">
                  <c:v>1145.0519999999999</c:v>
                </c:pt>
                <c:pt idx="33">
                  <c:v>1245.0519999999999</c:v>
                </c:pt>
                <c:pt idx="34">
                  <c:v>1277.0530000000001</c:v>
                </c:pt>
                <c:pt idx="35">
                  <c:v>1377.0530000000001</c:v>
                </c:pt>
                <c:pt idx="36">
                  <c:v>1477.0530000000001</c:v>
                </c:pt>
                <c:pt idx="37">
                  <c:v>1527.0530000000001</c:v>
                </c:pt>
                <c:pt idx="38">
                  <c:v>1577.0530000000001</c:v>
                </c:pt>
                <c:pt idx="39">
                  <c:v>1520.796</c:v>
                </c:pt>
                <c:pt idx="40">
                  <c:v>1427.425</c:v>
                </c:pt>
                <c:pt idx="41">
                  <c:v>1477.425</c:v>
                </c:pt>
                <c:pt idx="42">
                  <c:v>1514.3030000000001</c:v>
                </c:pt>
                <c:pt idx="43">
                  <c:v>1614.3030000000001</c:v>
                </c:pt>
                <c:pt idx="44">
                  <c:v>1643.838</c:v>
                </c:pt>
                <c:pt idx="45">
                  <c:v>1743.838</c:v>
                </c:pt>
                <c:pt idx="46">
                  <c:v>1843.838</c:v>
                </c:pt>
                <c:pt idx="47">
                  <c:v>1943.838</c:v>
                </c:pt>
                <c:pt idx="48">
                  <c:v>2043.838</c:v>
                </c:pt>
                <c:pt idx="49">
                  <c:v>2018.133</c:v>
                </c:pt>
                <c:pt idx="50">
                  <c:v>2030.3630000000001</c:v>
                </c:pt>
                <c:pt idx="51">
                  <c:v>2090.3629999999998</c:v>
                </c:pt>
                <c:pt idx="52">
                  <c:v>2150.3629999999998</c:v>
                </c:pt>
                <c:pt idx="53">
                  <c:v>2210.3629999999998</c:v>
                </c:pt>
                <c:pt idx="54">
                  <c:v>2270.3629999999998</c:v>
                </c:pt>
                <c:pt idx="55">
                  <c:v>2330.3629999999998</c:v>
                </c:pt>
                <c:pt idx="56">
                  <c:v>2330.3629999999998</c:v>
                </c:pt>
                <c:pt idx="57">
                  <c:v>2328.5509999999999</c:v>
                </c:pt>
                <c:pt idx="58">
                  <c:v>2388.5509999999999</c:v>
                </c:pt>
                <c:pt idx="59">
                  <c:v>2388.5509999999999</c:v>
                </c:pt>
                <c:pt idx="60">
                  <c:v>2388.5509999999999</c:v>
                </c:pt>
                <c:pt idx="61">
                  <c:v>2000.951</c:v>
                </c:pt>
                <c:pt idx="62">
                  <c:v>1981</c:v>
                </c:pt>
                <c:pt idx="63">
                  <c:v>1980.951</c:v>
                </c:pt>
                <c:pt idx="64">
                  <c:v>1980.951</c:v>
                </c:pt>
                <c:pt idx="65">
                  <c:v>1721.6769999999999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B6-4EA7-9AA9-EAC9C0940393}"/>
            </c:ext>
          </c:extLst>
        </c:ser>
        <c:ser>
          <c:idx val="1"/>
          <c:order val="1"/>
          <c:tx>
            <c:strRef>
              <c:f>'[monthly_debt_report - May 2024.xlsx]Holders'!$C$1</c:f>
              <c:strCache>
                <c:ptCount val="1"/>
                <c:pt idx="0">
                  <c:v>Banks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rgbClr val="3B87CD"/>
              </a:solidFill>
            </a:ln>
            <a:effectLst/>
          </c:spPr>
          <c:invertIfNegative val="0"/>
          <c:cat>
            <c:numRef>
              <c:f>'[monthly_debt_report - May 2024.xlsx]Holders'!$A$85:$A$150</c:f>
              <c:numCache>
                <c:formatCode>[$-10409]mmm/yyyy</c:formatCode>
                <c:ptCount val="66"/>
                <c:pt idx="0">
                  <c:v>43465</c:v>
                </c:pt>
                <c:pt idx="1">
                  <c:v>43496</c:v>
                </c:pt>
                <c:pt idx="2">
                  <c:v>43524</c:v>
                </c:pt>
                <c:pt idx="3">
                  <c:v>43555</c:v>
                </c:pt>
                <c:pt idx="4">
                  <c:v>43585</c:v>
                </c:pt>
                <c:pt idx="5">
                  <c:v>43616</c:v>
                </c:pt>
                <c:pt idx="6">
                  <c:v>43646</c:v>
                </c:pt>
                <c:pt idx="7">
                  <c:v>43677</c:v>
                </c:pt>
                <c:pt idx="8">
                  <c:v>43708</c:v>
                </c:pt>
                <c:pt idx="9">
                  <c:v>43738</c:v>
                </c:pt>
                <c:pt idx="10">
                  <c:v>43769</c:v>
                </c:pt>
                <c:pt idx="11">
                  <c:v>43799</c:v>
                </c:pt>
                <c:pt idx="12">
                  <c:v>43830</c:v>
                </c:pt>
                <c:pt idx="13">
                  <c:v>43861</c:v>
                </c:pt>
                <c:pt idx="14">
                  <c:v>43890</c:v>
                </c:pt>
                <c:pt idx="15">
                  <c:v>43921</c:v>
                </c:pt>
                <c:pt idx="16">
                  <c:v>43951</c:v>
                </c:pt>
                <c:pt idx="17">
                  <c:v>43982</c:v>
                </c:pt>
                <c:pt idx="18">
                  <c:v>44012</c:v>
                </c:pt>
                <c:pt idx="19">
                  <c:v>44043</c:v>
                </c:pt>
                <c:pt idx="20">
                  <c:v>44074</c:v>
                </c:pt>
                <c:pt idx="21">
                  <c:v>44104</c:v>
                </c:pt>
                <c:pt idx="22">
                  <c:v>44135</c:v>
                </c:pt>
                <c:pt idx="23">
                  <c:v>44165</c:v>
                </c:pt>
                <c:pt idx="24">
                  <c:v>44196</c:v>
                </c:pt>
                <c:pt idx="25">
                  <c:v>44227</c:v>
                </c:pt>
                <c:pt idx="26">
                  <c:v>44255</c:v>
                </c:pt>
                <c:pt idx="27">
                  <c:v>44286</c:v>
                </c:pt>
                <c:pt idx="28">
                  <c:v>44316</c:v>
                </c:pt>
                <c:pt idx="29">
                  <c:v>44347</c:v>
                </c:pt>
                <c:pt idx="30">
                  <c:v>44377</c:v>
                </c:pt>
                <c:pt idx="31">
                  <c:v>44408</c:v>
                </c:pt>
                <c:pt idx="32">
                  <c:v>44439</c:v>
                </c:pt>
                <c:pt idx="33">
                  <c:v>44469</c:v>
                </c:pt>
                <c:pt idx="34">
                  <c:v>44500</c:v>
                </c:pt>
                <c:pt idx="35">
                  <c:v>44530</c:v>
                </c:pt>
                <c:pt idx="36">
                  <c:v>44561</c:v>
                </c:pt>
                <c:pt idx="37">
                  <c:v>44592</c:v>
                </c:pt>
                <c:pt idx="38">
                  <c:v>44620</c:v>
                </c:pt>
                <c:pt idx="39">
                  <c:v>44651</c:v>
                </c:pt>
                <c:pt idx="40">
                  <c:v>44681</c:v>
                </c:pt>
                <c:pt idx="41">
                  <c:v>44712</c:v>
                </c:pt>
                <c:pt idx="42">
                  <c:v>44742</c:v>
                </c:pt>
                <c:pt idx="43">
                  <c:v>44773</c:v>
                </c:pt>
                <c:pt idx="44">
                  <c:v>44804</c:v>
                </c:pt>
                <c:pt idx="45">
                  <c:v>44834</c:v>
                </c:pt>
                <c:pt idx="46">
                  <c:v>44865</c:v>
                </c:pt>
                <c:pt idx="47">
                  <c:v>44895</c:v>
                </c:pt>
                <c:pt idx="48">
                  <c:v>44926</c:v>
                </c:pt>
                <c:pt idx="49">
                  <c:v>44957</c:v>
                </c:pt>
                <c:pt idx="50">
                  <c:v>44985</c:v>
                </c:pt>
                <c:pt idx="51">
                  <c:v>45016</c:v>
                </c:pt>
                <c:pt idx="52">
                  <c:v>45046</c:v>
                </c:pt>
                <c:pt idx="53">
                  <c:v>45077</c:v>
                </c:pt>
                <c:pt idx="54">
                  <c:v>45107</c:v>
                </c:pt>
                <c:pt idx="55">
                  <c:v>45138</c:v>
                </c:pt>
                <c:pt idx="56">
                  <c:v>45169</c:v>
                </c:pt>
                <c:pt idx="57">
                  <c:v>45199</c:v>
                </c:pt>
                <c:pt idx="58">
                  <c:v>45230</c:v>
                </c:pt>
                <c:pt idx="59">
                  <c:v>45231</c:v>
                </c:pt>
                <c:pt idx="60">
                  <c:v>45291</c:v>
                </c:pt>
                <c:pt idx="61">
                  <c:v>45322</c:v>
                </c:pt>
                <c:pt idx="62">
                  <c:v>45351</c:v>
                </c:pt>
                <c:pt idx="63">
                  <c:v>45382</c:v>
                </c:pt>
                <c:pt idx="64">
                  <c:v>45412</c:v>
                </c:pt>
                <c:pt idx="65">
                  <c:v>45443</c:v>
                </c:pt>
              </c:numCache>
            </c:numRef>
          </c:cat>
          <c:val>
            <c:numRef>
              <c:f>'[monthly_debt_report - May 2024.xlsx]Holders'!$C$85:$C$150</c:f>
              <c:numCache>
                <c:formatCode>_(* #,##0.0_);_(* \(#,##0.0\);_(* "-"??_);_(@_)</c:formatCode>
                <c:ptCount val="66"/>
                <c:pt idx="0">
                  <c:v>2550.1590000000001</c:v>
                </c:pt>
                <c:pt idx="1">
                  <c:v>2447.6840000000002</c:v>
                </c:pt>
                <c:pt idx="2">
                  <c:v>2420.6579999999999</c:v>
                </c:pt>
                <c:pt idx="3">
                  <c:v>2375.8339999999998</c:v>
                </c:pt>
                <c:pt idx="4">
                  <c:v>2372.9250000000002</c:v>
                </c:pt>
                <c:pt idx="5">
                  <c:v>2397.058</c:v>
                </c:pt>
                <c:pt idx="6">
                  <c:v>2463.5639999999999</c:v>
                </c:pt>
                <c:pt idx="7">
                  <c:v>2402.4940000000001</c:v>
                </c:pt>
                <c:pt idx="8">
                  <c:v>2510.4490000000001</c:v>
                </c:pt>
                <c:pt idx="9">
                  <c:v>2617.5819999999999</c:v>
                </c:pt>
                <c:pt idx="10">
                  <c:v>2832.24</c:v>
                </c:pt>
                <c:pt idx="11">
                  <c:v>2801.462</c:v>
                </c:pt>
                <c:pt idx="12">
                  <c:v>2732.614</c:v>
                </c:pt>
                <c:pt idx="13">
                  <c:v>2692.8530000000001</c:v>
                </c:pt>
                <c:pt idx="14">
                  <c:v>2763.9670000000001</c:v>
                </c:pt>
                <c:pt idx="15">
                  <c:v>2963.8</c:v>
                </c:pt>
                <c:pt idx="16">
                  <c:v>2945.4630000000002</c:v>
                </c:pt>
                <c:pt idx="17">
                  <c:v>3098.9110000000001</c:v>
                </c:pt>
                <c:pt idx="18">
                  <c:v>3618.4259999999999</c:v>
                </c:pt>
                <c:pt idx="19">
                  <c:v>3680.1469999999999</c:v>
                </c:pt>
                <c:pt idx="20">
                  <c:v>3789.6729999999998</c:v>
                </c:pt>
                <c:pt idx="21">
                  <c:v>3808.0990000000002</c:v>
                </c:pt>
                <c:pt idx="22">
                  <c:v>4007.3739999999998</c:v>
                </c:pt>
                <c:pt idx="23">
                  <c:v>4095.0509999999999</c:v>
                </c:pt>
                <c:pt idx="24">
                  <c:v>4107.1790000000001</c:v>
                </c:pt>
                <c:pt idx="25">
                  <c:v>3878.0819999999999</c:v>
                </c:pt>
                <c:pt idx="26">
                  <c:v>3761.19</c:v>
                </c:pt>
                <c:pt idx="27">
                  <c:v>3669.9949999999999</c:v>
                </c:pt>
                <c:pt idx="28">
                  <c:v>3611.65</c:v>
                </c:pt>
                <c:pt idx="29">
                  <c:v>3432.3310000000001</c:v>
                </c:pt>
                <c:pt idx="30">
                  <c:v>3304.94</c:v>
                </c:pt>
                <c:pt idx="31">
                  <c:v>3280.5410000000002</c:v>
                </c:pt>
                <c:pt idx="32">
                  <c:v>3329.12</c:v>
                </c:pt>
                <c:pt idx="33">
                  <c:v>3281.393</c:v>
                </c:pt>
                <c:pt idx="34">
                  <c:v>3432.8040000000001</c:v>
                </c:pt>
                <c:pt idx="35">
                  <c:v>3381.4290000000001</c:v>
                </c:pt>
                <c:pt idx="36">
                  <c:v>3382.259</c:v>
                </c:pt>
                <c:pt idx="37">
                  <c:v>3538.634</c:v>
                </c:pt>
                <c:pt idx="38">
                  <c:v>3634.6840029999998</c:v>
                </c:pt>
                <c:pt idx="39">
                  <c:v>3807.1619999999998</c:v>
                </c:pt>
                <c:pt idx="40">
                  <c:v>3662.596</c:v>
                </c:pt>
                <c:pt idx="41">
                  <c:v>3724.7260000000001</c:v>
                </c:pt>
                <c:pt idx="42">
                  <c:v>3704.4960000000001</c:v>
                </c:pt>
                <c:pt idx="43">
                  <c:v>3833.7840000000001</c:v>
                </c:pt>
                <c:pt idx="44">
                  <c:v>3874.6239999999998</c:v>
                </c:pt>
                <c:pt idx="45">
                  <c:v>3904.8939999999998</c:v>
                </c:pt>
                <c:pt idx="46">
                  <c:v>3995.404</c:v>
                </c:pt>
                <c:pt idx="47">
                  <c:v>3825.6350000000002</c:v>
                </c:pt>
                <c:pt idx="48">
                  <c:v>3879.7570000000001</c:v>
                </c:pt>
                <c:pt idx="49">
                  <c:v>3678.5810000000001</c:v>
                </c:pt>
                <c:pt idx="50">
                  <c:v>3608.4450000000002</c:v>
                </c:pt>
                <c:pt idx="51">
                  <c:v>3826.0149999999999</c:v>
                </c:pt>
                <c:pt idx="52">
                  <c:v>3926.6149999999998</c:v>
                </c:pt>
                <c:pt idx="53">
                  <c:v>3968.415</c:v>
                </c:pt>
                <c:pt idx="54">
                  <c:v>3984.723</c:v>
                </c:pt>
                <c:pt idx="55">
                  <c:v>4018.3229999999999</c:v>
                </c:pt>
                <c:pt idx="56">
                  <c:v>4144.5829999999996</c:v>
                </c:pt>
                <c:pt idx="57">
                  <c:v>4104.1450000000004</c:v>
                </c:pt>
                <c:pt idx="58">
                  <c:v>4298.335</c:v>
                </c:pt>
                <c:pt idx="59">
                  <c:v>4328.7920000000004</c:v>
                </c:pt>
                <c:pt idx="60">
                  <c:v>4574.5789999999997</c:v>
                </c:pt>
                <c:pt idx="61">
                  <c:v>4868.13</c:v>
                </c:pt>
                <c:pt idx="62">
                  <c:v>5154.5</c:v>
                </c:pt>
                <c:pt idx="63">
                  <c:v>5317.9319999999998</c:v>
                </c:pt>
                <c:pt idx="64">
                  <c:v>5518.3320000000003</c:v>
                </c:pt>
                <c:pt idx="65">
                  <c:v>5545.0649999999996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B6-4EA7-9AA9-EAC9C0940393}"/>
            </c:ext>
          </c:extLst>
        </c:ser>
        <c:ser>
          <c:idx val="3"/>
          <c:order val="2"/>
          <c:tx>
            <c:strRef>
              <c:f>'[monthly_debt_report - May 2024.xlsx]Holders'!$E$1</c:f>
              <c:strCache>
                <c:ptCount val="1"/>
                <c:pt idx="0">
                  <c:v>Resident Clients</c:v>
                </c:pt>
              </c:strCache>
            </c:strRef>
          </c:tx>
          <c:spPr>
            <a:solidFill>
              <a:srgbClr val="F9DB59"/>
            </a:solidFill>
            <a:ln w="3175">
              <a:solidFill>
                <a:srgbClr val="EDC209"/>
              </a:solidFill>
            </a:ln>
            <a:effectLst/>
          </c:spPr>
          <c:invertIfNegative val="0"/>
          <c:cat>
            <c:numRef>
              <c:f>'[monthly_debt_report - May 2024.xlsx]Holders'!$A$85:$A$150</c:f>
              <c:numCache>
                <c:formatCode>[$-10409]mmm/yyyy</c:formatCode>
                <c:ptCount val="66"/>
                <c:pt idx="0">
                  <c:v>43465</c:v>
                </c:pt>
                <c:pt idx="1">
                  <c:v>43496</c:v>
                </c:pt>
                <c:pt idx="2">
                  <c:v>43524</c:v>
                </c:pt>
                <c:pt idx="3">
                  <c:v>43555</c:v>
                </c:pt>
                <c:pt idx="4">
                  <c:v>43585</c:v>
                </c:pt>
                <c:pt idx="5">
                  <c:v>43616</c:v>
                </c:pt>
                <c:pt idx="6">
                  <c:v>43646</c:v>
                </c:pt>
                <c:pt idx="7">
                  <c:v>43677</c:v>
                </c:pt>
                <c:pt idx="8">
                  <c:v>43708</c:v>
                </c:pt>
                <c:pt idx="9">
                  <c:v>43738</c:v>
                </c:pt>
                <c:pt idx="10">
                  <c:v>43769</c:v>
                </c:pt>
                <c:pt idx="11">
                  <c:v>43799</c:v>
                </c:pt>
                <c:pt idx="12">
                  <c:v>43830</c:v>
                </c:pt>
                <c:pt idx="13">
                  <c:v>43861</c:v>
                </c:pt>
                <c:pt idx="14">
                  <c:v>43890</c:v>
                </c:pt>
                <c:pt idx="15">
                  <c:v>43921</c:v>
                </c:pt>
                <c:pt idx="16">
                  <c:v>43951</c:v>
                </c:pt>
                <c:pt idx="17">
                  <c:v>43982</c:v>
                </c:pt>
                <c:pt idx="18">
                  <c:v>44012</c:v>
                </c:pt>
                <c:pt idx="19">
                  <c:v>44043</c:v>
                </c:pt>
                <c:pt idx="20">
                  <c:v>44074</c:v>
                </c:pt>
                <c:pt idx="21">
                  <c:v>44104</c:v>
                </c:pt>
                <c:pt idx="22">
                  <c:v>44135</c:v>
                </c:pt>
                <c:pt idx="23">
                  <c:v>44165</c:v>
                </c:pt>
                <c:pt idx="24">
                  <c:v>44196</c:v>
                </c:pt>
                <c:pt idx="25">
                  <c:v>44227</c:v>
                </c:pt>
                <c:pt idx="26">
                  <c:v>44255</c:v>
                </c:pt>
                <c:pt idx="27">
                  <c:v>44286</c:v>
                </c:pt>
                <c:pt idx="28">
                  <c:v>44316</c:v>
                </c:pt>
                <c:pt idx="29">
                  <c:v>44347</c:v>
                </c:pt>
                <c:pt idx="30">
                  <c:v>44377</c:v>
                </c:pt>
                <c:pt idx="31">
                  <c:v>44408</c:v>
                </c:pt>
                <c:pt idx="32">
                  <c:v>44439</c:v>
                </c:pt>
                <c:pt idx="33">
                  <c:v>44469</c:v>
                </c:pt>
                <c:pt idx="34">
                  <c:v>44500</c:v>
                </c:pt>
                <c:pt idx="35">
                  <c:v>44530</c:v>
                </c:pt>
                <c:pt idx="36">
                  <c:v>44561</c:v>
                </c:pt>
                <c:pt idx="37">
                  <c:v>44592</c:v>
                </c:pt>
                <c:pt idx="38">
                  <c:v>44620</c:v>
                </c:pt>
                <c:pt idx="39">
                  <c:v>44651</c:v>
                </c:pt>
                <c:pt idx="40">
                  <c:v>44681</c:v>
                </c:pt>
                <c:pt idx="41">
                  <c:v>44712</c:v>
                </c:pt>
                <c:pt idx="42">
                  <c:v>44742</c:v>
                </c:pt>
                <c:pt idx="43">
                  <c:v>44773</c:v>
                </c:pt>
                <c:pt idx="44">
                  <c:v>44804</c:v>
                </c:pt>
                <c:pt idx="45">
                  <c:v>44834</c:v>
                </c:pt>
                <c:pt idx="46">
                  <c:v>44865</c:v>
                </c:pt>
                <c:pt idx="47">
                  <c:v>44895</c:v>
                </c:pt>
                <c:pt idx="48">
                  <c:v>44926</c:v>
                </c:pt>
                <c:pt idx="49">
                  <c:v>44957</c:v>
                </c:pt>
                <c:pt idx="50">
                  <c:v>44985</c:v>
                </c:pt>
                <c:pt idx="51">
                  <c:v>45016</c:v>
                </c:pt>
                <c:pt idx="52">
                  <c:v>45046</c:v>
                </c:pt>
                <c:pt idx="53">
                  <c:v>45077</c:v>
                </c:pt>
                <c:pt idx="54">
                  <c:v>45107</c:v>
                </c:pt>
                <c:pt idx="55">
                  <c:v>45138</c:v>
                </c:pt>
                <c:pt idx="56">
                  <c:v>45169</c:v>
                </c:pt>
                <c:pt idx="57">
                  <c:v>45199</c:v>
                </c:pt>
                <c:pt idx="58">
                  <c:v>45230</c:v>
                </c:pt>
                <c:pt idx="59">
                  <c:v>45231</c:v>
                </c:pt>
                <c:pt idx="60">
                  <c:v>45291</c:v>
                </c:pt>
                <c:pt idx="61">
                  <c:v>45322</c:v>
                </c:pt>
                <c:pt idx="62">
                  <c:v>45351</c:v>
                </c:pt>
                <c:pt idx="63">
                  <c:v>45382</c:v>
                </c:pt>
                <c:pt idx="64">
                  <c:v>45412</c:v>
                </c:pt>
                <c:pt idx="65">
                  <c:v>45443</c:v>
                </c:pt>
              </c:numCache>
            </c:numRef>
          </c:cat>
          <c:val>
            <c:numRef>
              <c:f>'[monthly_debt_report - May 2024.xlsx]Holders'!$E$85:$E$150</c:f>
              <c:numCache>
                <c:formatCode>_(* #,##0.0_);_(* \(#,##0.0\);_(* "-"??_);_(@_)</c:formatCode>
                <c:ptCount val="66"/>
                <c:pt idx="0">
                  <c:v>22.616</c:v>
                </c:pt>
                <c:pt idx="1">
                  <c:v>24.041</c:v>
                </c:pt>
                <c:pt idx="2">
                  <c:v>26.321000000000002</c:v>
                </c:pt>
                <c:pt idx="3">
                  <c:v>25.960999999999999</c:v>
                </c:pt>
                <c:pt idx="4">
                  <c:v>27.965</c:v>
                </c:pt>
                <c:pt idx="5">
                  <c:v>27.888999999999999</c:v>
                </c:pt>
                <c:pt idx="6">
                  <c:v>31.277000000000001</c:v>
                </c:pt>
                <c:pt idx="7">
                  <c:v>31.396999999999998</c:v>
                </c:pt>
                <c:pt idx="8">
                  <c:v>33.442</c:v>
                </c:pt>
                <c:pt idx="9">
                  <c:v>36.308999999999997</c:v>
                </c:pt>
                <c:pt idx="10">
                  <c:v>39.418999999999997</c:v>
                </c:pt>
                <c:pt idx="11">
                  <c:v>38.494999999999997</c:v>
                </c:pt>
                <c:pt idx="12">
                  <c:v>40.262999999999998</c:v>
                </c:pt>
                <c:pt idx="13">
                  <c:v>44.03</c:v>
                </c:pt>
                <c:pt idx="14">
                  <c:v>47.996000000000002</c:v>
                </c:pt>
                <c:pt idx="15">
                  <c:v>35</c:v>
                </c:pt>
                <c:pt idx="16">
                  <c:v>35.031999999999996</c:v>
                </c:pt>
                <c:pt idx="17">
                  <c:v>38.031999999999996</c:v>
                </c:pt>
                <c:pt idx="18">
                  <c:v>39.682000000000002</c:v>
                </c:pt>
                <c:pt idx="19">
                  <c:v>37.116999999999997</c:v>
                </c:pt>
                <c:pt idx="20">
                  <c:v>44.283999999999999</c:v>
                </c:pt>
                <c:pt idx="21">
                  <c:v>46.643999999999998</c:v>
                </c:pt>
                <c:pt idx="22">
                  <c:v>48.954000000000001</c:v>
                </c:pt>
                <c:pt idx="23">
                  <c:v>54.7</c:v>
                </c:pt>
                <c:pt idx="24">
                  <c:v>57.74</c:v>
                </c:pt>
                <c:pt idx="25">
                  <c:v>55.62</c:v>
                </c:pt>
                <c:pt idx="26">
                  <c:v>63.271999999999998</c:v>
                </c:pt>
                <c:pt idx="27">
                  <c:v>67.932000000000002</c:v>
                </c:pt>
                <c:pt idx="28">
                  <c:v>68.268000000000001</c:v>
                </c:pt>
                <c:pt idx="29">
                  <c:v>68.322000000000003</c:v>
                </c:pt>
                <c:pt idx="30">
                  <c:v>74.522000000000006</c:v>
                </c:pt>
                <c:pt idx="31">
                  <c:v>71.643000000000001</c:v>
                </c:pt>
                <c:pt idx="32">
                  <c:v>83.722999999999999</c:v>
                </c:pt>
                <c:pt idx="33">
                  <c:v>83.903000000000006</c:v>
                </c:pt>
                <c:pt idx="34">
                  <c:v>86.481999999999999</c:v>
                </c:pt>
                <c:pt idx="35">
                  <c:v>89.902000000000001</c:v>
                </c:pt>
                <c:pt idx="36">
                  <c:v>93.572000000000003</c:v>
                </c:pt>
                <c:pt idx="37">
                  <c:v>94.081999999999994</c:v>
                </c:pt>
                <c:pt idx="38">
                  <c:v>102.599</c:v>
                </c:pt>
                <c:pt idx="39">
                  <c:v>102.738</c:v>
                </c:pt>
                <c:pt idx="40">
                  <c:v>101.408</c:v>
                </c:pt>
                <c:pt idx="41">
                  <c:v>159.27799999999999</c:v>
                </c:pt>
                <c:pt idx="42">
                  <c:v>217.63</c:v>
                </c:pt>
                <c:pt idx="43">
                  <c:v>323.94</c:v>
                </c:pt>
                <c:pt idx="44">
                  <c:v>349.86</c:v>
                </c:pt>
                <c:pt idx="45">
                  <c:v>437.38</c:v>
                </c:pt>
                <c:pt idx="46">
                  <c:v>485.38</c:v>
                </c:pt>
                <c:pt idx="47">
                  <c:v>518.35</c:v>
                </c:pt>
                <c:pt idx="48">
                  <c:v>597.13199999999995</c:v>
                </c:pt>
                <c:pt idx="49">
                  <c:v>610.74699999999996</c:v>
                </c:pt>
                <c:pt idx="50">
                  <c:v>582.08199999999999</c:v>
                </c:pt>
                <c:pt idx="51">
                  <c:v>592.08199999999999</c:v>
                </c:pt>
                <c:pt idx="52">
                  <c:v>612.08199999999999</c:v>
                </c:pt>
                <c:pt idx="53">
                  <c:v>710.98199999999997</c:v>
                </c:pt>
                <c:pt idx="54">
                  <c:v>828.48199999999997</c:v>
                </c:pt>
                <c:pt idx="55">
                  <c:v>884.73199999999997</c:v>
                </c:pt>
                <c:pt idx="56">
                  <c:v>908.58199999999999</c:v>
                </c:pt>
                <c:pt idx="57">
                  <c:v>912.47299999999996</c:v>
                </c:pt>
                <c:pt idx="58">
                  <c:v>912.29300000000001</c:v>
                </c:pt>
                <c:pt idx="59">
                  <c:v>1019.909</c:v>
                </c:pt>
                <c:pt idx="60">
                  <c:v>941.00900000000001</c:v>
                </c:pt>
                <c:pt idx="61">
                  <c:v>875.90899999999999</c:v>
                </c:pt>
                <c:pt idx="62">
                  <c:v>892.1</c:v>
                </c:pt>
                <c:pt idx="63">
                  <c:v>907.09699999999998</c:v>
                </c:pt>
                <c:pt idx="64">
                  <c:v>912.09699999999998</c:v>
                </c:pt>
                <c:pt idx="65">
                  <c:v>910.47699999999998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B6-4EA7-9AA9-EAC9C0940393}"/>
            </c:ext>
          </c:extLst>
        </c:ser>
        <c:ser>
          <c:idx val="4"/>
          <c:order val="3"/>
          <c:tx>
            <c:strRef>
              <c:f>'[monthly_debt_report - May 2024.xlsx]Holders'!$F$1</c:f>
              <c:strCache>
                <c:ptCount val="1"/>
                <c:pt idx="0">
                  <c:v>Non-resident Clients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solidFill>
                <a:srgbClr val="75B44A"/>
              </a:solidFill>
            </a:ln>
            <a:effectLst/>
          </c:spPr>
          <c:invertIfNegative val="0"/>
          <c:cat>
            <c:numRef>
              <c:f>'[monthly_debt_report - May 2024.xlsx]Holders'!$A$85:$A$150</c:f>
              <c:numCache>
                <c:formatCode>[$-10409]mmm/yyyy</c:formatCode>
                <c:ptCount val="66"/>
                <c:pt idx="0">
                  <c:v>43465</c:v>
                </c:pt>
                <c:pt idx="1">
                  <c:v>43496</c:v>
                </c:pt>
                <c:pt idx="2">
                  <c:v>43524</c:v>
                </c:pt>
                <c:pt idx="3">
                  <c:v>43555</c:v>
                </c:pt>
                <c:pt idx="4">
                  <c:v>43585</c:v>
                </c:pt>
                <c:pt idx="5">
                  <c:v>43616</c:v>
                </c:pt>
                <c:pt idx="6">
                  <c:v>43646</c:v>
                </c:pt>
                <c:pt idx="7">
                  <c:v>43677</c:v>
                </c:pt>
                <c:pt idx="8">
                  <c:v>43708</c:v>
                </c:pt>
                <c:pt idx="9">
                  <c:v>43738</c:v>
                </c:pt>
                <c:pt idx="10">
                  <c:v>43769</c:v>
                </c:pt>
                <c:pt idx="11">
                  <c:v>43799</c:v>
                </c:pt>
                <c:pt idx="12">
                  <c:v>43830</c:v>
                </c:pt>
                <c:pt idx="13">
                  <c:v>43861</c:v>
                </c:pt>
                <c:pt idx="14">
                  <c:v>43890</c:v>
                </c:pt>
                <c:pt idx="15">
                  <c:v>43921</c:v>
                </c:pt>
                <c:pt idx="16">
                  <c:v>43951</c:v>
                </c:pt>
                <c:pt idx="17">
                  <c:v>43982</c:v>
                </c:pt>
                <c:pt idx="18">
                  <c:v>44012</c:v>
                </c:pt>
                <c:pt idx="19">
                  <c:v>44043</c:v>
                </c:pt>
                <c:pt idx="20">
                  <c:v>44074</c:v>
                </c:pt>
                <c:pt idx="21">
                  <c:v>44104</c:v>
                </c:pt>
                <c:pt idx="22">
                  <c:v>44135</c:v>
                </c:pt>
                <c:pt idx="23">
                  <c:v>44165</c:v>
                </c:pt>
                <c:pt idx="24">
                  <c:v>44196</c:v>
                </c:pt>
                <c:pt idx="25">
                  <c:v>44227</c:v>
                </c:pt>
                <c:pt idx="26">
                  <c:v>44255</c:v>
                </c:pt>
                <c:pt idx="27">
                  <c:v>44286</c:v>
                </c:pt>
                <c:pt idx="28">
                  <c:v>44316</c:v>
                </c:pt>
                <c:pt idx="29">
                  <c:v>44347</c:v>
                </c:pt>
                <c:pt idx="30">
                  <c:v>44377</c:v>
                </c:pt>
                <c:pt idx="31">
                  <c:v>44408</c:v>
                </c:pt>
                <c:pt idx="32">
                  <c:v>44439</c:v>
                </c:pt>
                <c:pt idx="33">
                  <c:v>44469</c:v>
                </c:pt>
                <c:pt idx="34">
                  <c:v>44500</c:v>
                </c:pt>
                <c:pt idx="35">
                  <c:v>44530</c:v>
                </c:pt>
                <c:pt idx="36">
                  <c:v>44561</c:v>
                </c:pt>
                <c:pt idx="37">
                  <c:v>44592</c:v>
                </c:pt>
                <c:pt idx="38">
                  <c:v>44620</c:v>
                </c:pt>
                <c:pt idx="39">
                  <c:v>44651</c:v>
                </c:pt>
                <c:pt idx="40">
                  <c:v>44681</c:v>
                </c:pt>
                <c:pt idx="41">
                  <c:v>44712</c:v>
                </c:pt>
                <c:pt idx="42">
                  <c:v>44742</c:v>
                </c:pt>
                <c:pt idx="43">
                  <c:v>44773</c:v>
                </c:pt>
                <c:pt idx="44">
                  <c:v>44804</c:v>
                </c:pt>
                <c:pt idx="45">
                  <c:v>44834</c:v>
                </c:pt>
                <c:pt idx="46">
                  <c:v>44865</c:v>
                </c:pt>
                <c:pt idx="47">
                  <c:v>44895</c:v>
                </c:pt>
                <c:pt idx="48">
                  <c:v>44926</c:v>
                </c:pt>
                <c:pt idx="49">
                  <c:v>44957</c:v>
                </c:pt>
                <c:pt idx="50">
                  <c:v>44985</c:v>
                </c:pt>
                <c:pt idx="51">
                  <c:v>45016</c:v>
                </c:pt>
                <c:pt idx="52">
                  <c:v>45046</c:v>
                </c:pt>
                <c:pt idx="53">
                  <c:v>45077</c:v>
                </c:pt>
                <c:pt idx="54">
                  <c:v>45107</c:v>
                </c:pt>
                <c:pt idx="55">
                  <c:v>45138</c:v>
                </c:pt>
                <c:pt idx="56">
                  <c:v>45169</c:v>
                </c:pt>
                <c:pt idx="57">
                  <c:v>45199</c:v>
                </c:pt>
                <c:pt idx="58">
                  <c:v>45230</c:v>
                </c:pt>
                <c:pt idx="59">
                  <c:v>45231</c:v>
                </c:pt>
                <c:pt idx="60">
                  <c:v>45291</c:v>
                </c:pt>
                <c:pt idx="61">
                  <c:v>45322</c:v>
                </c:pt>
                <c:pt idx="62">
                  <c:v>45351</c:v>
                </c:pt>
                <c:pt idx="63">
                  <c:v>45382</c:v>
                </c:pt>
                <c:pt idx="64">
                  <c:v>45412</c:v>
                </c:pt>
                <c:pt idx="65">
                  <c:v>45443</c:v>
                </c:pt>
              </c:numCache>
            </c:numRef>
          </c:cat>
          <c:val>
            <c:numRef>
              <c:f>'[monthly_debt_report - May 2024.xlsx]Holders'!$F$85:$F$150</c:f>
              <c:numCache>
                <c:formatCode>_(* #,##0.0_);_(* \(#,##0.0\);_(* "-"??_);_(@_)</c:formatCode>
                <c:ptCount val="66"/>
                <c:pt idx="0">
                  <c:v>60.247</c:v>
                </c:pt>
                <c:pt idx="1">
                  <c:v>76.796999999999997</c:v>
                </c:pt>
                <c:pt idx="2">
                  <c:v>91.543000000000006</c:v>
                </c:pt>
                <c:pt idx="3">
                  <c:v>100.72799999999999</c:v>
                </c:pt>
                <c:pt idx="4">
                  <c:v>114.133</c:v>
                </c:pt>
                <c:pt idx="5">
                  <c:v>170.07599999999999</c:v>
                </c:pt>
                <c:pt idx="6">
                  <c:v>210.18199999999999</c:v>
                </c:pt>
                <c:pt idx="7">
                  <c:v>211.12700000000001</c:v>
                </c:pt>
                <c:pt idx="8">
                  <c:v>211.12700000000001</c:v>
                </c:pt>
                <c:pt idx="9">
                  <c:v>211.12700000000001</c:v>
                </c:pt>
                <c:pt idx="10">
                  <c:v>248.51300000000001</c:v>
                </c:pt>
                <c:pt idx="11">
                  <c:v>292.83800000000002</c:v>
                </c:pt>
                <c:pt idx="12">
                  <c:v>381.03800000000001</c:v>
                </c:pt>
                <c:pt idx="13">
                  <c:v>537.05499999999995</c:v>
                </c:pt>
                <c:pt idx="14">
                  <c:v>622.95500000000004</c:v>
                </c:pt>
                <c:pt idx="15">
                  <c:v>562.79999999999995</c:v>
                </c:pt>
                <c:pt idx="16">
                  <c:v>561.45600000000002</c:v>
                </c:pt>
                <c:pt idx="17">
                  <c:v>547.79300000000001</c:v>
                </c:pt>
                <c:pt idx="18">
                  <c:v>577.827</c:v>
                </c:pt>
                <c:pt idx="19">
                  <c:v>574.13599999999997</c:v>
                </c:pt>
                <c:pt idx="20">
                  <c:v>577.10599999999999</c:v>
                </c:pt>
                <c:pt idx="21">
                  <c:v>587.32000000000005</c:v>
                </c:pt>
                <c:pt idx="22">
                  <c:v>614.73500000000001</c:v>
                </c:pt>
                <c:pt idx="23">
                  <c:v>612.81200000000001</c:v>
                </c:pt>
                <c:pt idx="24">
                  <c:v>657.63300000000004</c:v>
                </c:pt>
                <c:pt idx="25">
                  <c:v>670.80700000000002</c:v>
                </c:pt>
                <c:pt idx="26">
                  <c:v>699.19899999999996</c:v>
                </c:pt>
                <c:pt idx="27">
                  <c:v>703.35900000000004</c:v>
                </c:pt>
                <c:pt idx="28">
                  <c:v>682.18399999999997</c:v>
                </c:pt>
                <c:pt idx="29">
                  <c:v>697.32399999999996</c:v>
                </c:pt>
                <c:pt idx="30">
                  <c:v>716.28099999999995</c:v>
                </c:pt>
                <c:pt idx="31">
                  <c:v>664.28099999999995</c:v>
                </c:pt>
                <c:pt idx="32">
                  <c:v>558.01199999999994</c:v>
                </c:pt>
                <c:pt idx="33">
                  <c:v>525.55899999999997</c:v>
                </c:pt>
                <c:pt idx="34">
                  <c:v>412.44299999999998</c:v>
                </c:pt>
                <c:pt idx="35">
                  <c:v>501.77300000000002</c:v>
                </c:pt>
                <c:pt idx="36">
                  <c:v>525.77300000000002</c:v>
                </c:pt>
                <c:pt idx="37">
                  <c:v>525.77300000000002</c:v>
                </c:pt>
                <c:pt idx="38">
                  <c:v>537.20600000000002</c:v>
                </c:pt>
                <c:pt idx="39">
                  <c:v>462.33199999999999</c:v>
                </c:pt>
                <c:pt idx="40">
                  <c:v>399.05900000000003</c:v>
                </c:pt>
                <c:pt idx="41">
                  <c:v>399.05900000000003</c:v>
                </c:pt>
                <c:pt idx="42">
                  <c:v>399.05900000000003</c:v>
                </c:pt>
                <c:pt idx="43">
                  <c:v>354.48</c:v>
                </c:pt>
                <c:pt idx="44">
                  <c:v>338.03</c:v>
                </c:pt>
                <c:pt idx="45">
                  <c:v>306.89</c:v>
                </c:pt>
                <c:pt idx="46">
                  <c:v>267.88</c:v>
                </c:pt>
                <c:pt idx="47">
                  <c:v>239.81299999999999</c:v>
                </c:pt>
                <c:pt idx="48">
                  <c:v>284.81299999999999</c:v>
                </c:pt>
                <c:pt idx="49">
                  <c:v>361.36599999999999</c:v>
                </c:pt>
                <c:pt idx="50">
                  <c:v>319.43700000000001</c:v>
                </c:pt>
                <c:pt idx="51">
                  <c:v>335.31700000000001</c:v>
                </c:pt>
                <c:pt idx="52">
                  <c:v>355.31700000000001</c:v>
                </c:pt>
                <c:pt idx="53">
                  <c:v>355.31700000000001</c:v>
                </c:pt>
                <c:pt idx="54">
                  <c:v>357.25900000000001</c:v>
                </c:pt>
                <c:pt idx="55">
                  <c:v>357.25900000000001</c:v>
                </c:pt>
                <c:pt idx="56">
                  <c:v>355.49900000000002</c:v>
                </c:pt>
                <c:pt idx="57">
                  <c:v>355.49900000000002</c:v>
                </c:pt>
                <c:pt idx="58">
                  <c:v>236.339</c:v>
                </c:pt>
                <c:pt idx="59">
                  <c:v>234.006</c:v>
                </c:pt>
                <c:pt idx="60">
                  <c:v>234.006</c:v>
                </c:pt>
                <c:pt idx="61">
                  <c:v>234.006</c:v>
                </c:pt>
                <c:pt idx="62">
                  <c:v>234.4</c:v>
                </c:pt>
                <c:pt idx="63">
                  <c:v>276.40600000000001</c:v>
                </c:pt>
                <c:pt idx="64">
                  <c:v>264.00599999999997</c:v>
                </c:pt>
                <c:pt idx="65">
                  <c:v>254.94200000000001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B6-4EA7-9AA9-EAC9C0940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77090000"/>
        <c:axId val="1677041376"/>
      </c:barChart>
      <c:lineChart>
        <c:grouping val="standard"/>
        <c:varyColors val="0"/>
        <c:ser>
          <c:idx val="2"/>
          <c:order val="4"/>
          <c:tx>
            <c:strRef>
              <c:f>'[monthly_debt_report - May 2024.xlsx]Holders'!$H$1</c:f>
              <c:strCache>
                <c:ptCount val="1"/>
                <c:pt idx="0">
                  <c:v>Share of Non-residents (RHS)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ysClr val="window" lastClr="FFFFFF"/>
              </a:solidFill>
              <a:ln w="9525">
                <a:solidFill>
                  <a:sysClr val="window" lastClr="FFFFFF"/>
                </a:solidFill>
              </a:ln>
              <a:effectLst/>
            </c:spPr>
          </c:marker>
          <c:cat>
            <c:numRef>
              <c:f>'[monthly_debt_report - May 2024.xlsx]Holders'!$A$85:$A$150</c:f>
              <c:numCache>
                <c:formatCode>[$-10409]mmm/yyyy</c:formatCode>
                <c:ptCount val="66"/>
                <c:pt idx="0">
                  <c:v>43465</c:v>
                </c:pt>
                <c:pt idx="1">
                  <c:v>43496</c:v>
                </c:pt>
                <c:pt idx="2">
                  <c:v>43524</c:v>
                </c:pt>
                <c:pt idx="3">
                  <c:v>43555</c:v>
                </c:pt>
                <c:pt idx="4">
                  <c:v>43585</c:v>
                </c:pt>
                <c:pt idx="5">
                  <c:v>43616</c:v>
                </c:pt>
                <c:pt idx="6">
                  <c:v>43646</c:v>
                </c:pt>
                <c:pt idx="7">
                  <c:v>43677</c:v>
                </c:pt>
                <c:pt idx="8">
                  <c:v>43708</c:v>
                </c:pt>
                <c:pt idx="9">
                  <c:v>43738</c:v>
                </c:pt>
                <c:pt idx="10">
                  <c:v>43769</c:v>
                </c:pt>
                <c:pt idx="11">
                  <c:v>43799</c:v>
                </c:pt>
                <c:pt idx="12">
                  <c:v>43830</c:v>
                </c:pt>
                <c:pt idx="13">
                  <c:v>43861</c:v>
                </c:pt>
                <c:pt idx="14">
                  <c:v>43890</c:v>
                </c:pt>
                <c:pt idx="15">
                  <c:v>43921</c:v>
                </c:pt>
                <c:pt idx="16">
                  <c:v>43951</c:v>
                </c:pt>
                <c:pt idx="17">
                  <c:v>43982</c:v>
                </c:pt>
                <c:pt idx="18">
                  <c:v>44012</c:v>
                </c:pt>
                <c:pt idx="19">
                  <c:v>44043</c:v>
                </c:pt>
                <c:pt idx="20">
                  <c:v>44074</c:v>
                </c:pt>
                <c:pt idx="21">
                  <c:v>44104</c:v>
                </c:pt>
                <c:pt idx="22">
                  <c:v>44135</c:v>
                </c:pt>
                <c:pt idx="23">
                  <c:v>44165</c:v>
                </c:pt>
                <c:pt idx="24">
                  <c:v>44196</c:v>
                </c:pt>
                <c:pt idx="25">
                  <c:v>44227</c:v>
                </c:pt>
                <c:pt idx="26">
                  <c:v>44255</c:v>
                </c:pt>
                <c:pt idx="27">
                  <c:v>44286</c:v>
                </c:pt>
                <c:pt idx="28">
                  <c:v>44316</c:v>
                </c:pt>
                <c:pt idx="29">
                  <c:v>44347</c:v>
                </c:pt>
                <c:pt idx="30">
                  <c:v>44377</c:v>
                </c:pt>
                <c:pt idx="31">
                  <c:v>44408</c:v>
                </c:pt>
                <c:pt idx="32">
                  <c:v>44439</c:v>
                </c:pt>
                <c:pt idx="33">
                  <c:v>44469</c:v>
                </c:pt>
                <c:pt idx="34">
                  <c:v>44500</c:v>
                </c:pt>
                <c:pt idx="35">
                  <c:v>44530</c:v>
                </c:pt>
                <c:pt idx="36">
                  <c:v>44561</c:v>
                </c:pt>
                <c:pt idx="37">
                  <c:v>44592</c:v>
                </c:pt>
                <c:pt idx="38">
                  <c:v>44620</c:v>
                </c:pt>
                <c:pt idx="39">
                  <c:v>44651</c:v>
                </c:pt>
                <c:pt idx="40">
                  <c:v>44681</c:v>
                </c:pt>
                <c:pt idx="41">
                  <c:v>44712</c:v>
                </c:pt>
                <c:pt idx="42">
                  <c:v>44742</c:v>
                </c:pt>
                <c:pt idx="43">
                  <c:v>44773</c:v>
                </c:pt>
                <c:pt idx="44">
                  <c:v>44804</c:v>
                </c:pt>
                <c:pt idx="45">
                  <c:v>44834</c:v>
                </c:pt>
                <c:pt idx="46">
                  <c:v>44865</c:v>
                </c:pt>
                <c:pt idx="47">
                  <c:v>44895</c:v>
                </c:pt>
                <c:pt idx="48">
                  <c:v>44926</c:v>
                </c:pt>
                <c:pt idx="49">
                  <c:v>44957</c:v>
                </c:pt>
                <c:pt idx="50">
                  <c:v>44985</c:v>
                </c:pt>
                <c:pt idx="51">
                  <c:v>45016</c:v>
                </c:pt>
                <c:pt idx="52">
                  <c:v>45046</c:v>
                </c:pt>
                <c:pt idx="53">
                  <c:v>45077</c:v>
                </c:pt>
                <c:pt idx="54">
                  <c:v>45107</c:v>
                </c:pt>
                <c:pt idx="55">
                  <c:v>45138</c:v>
                </c:pt>
                <c:pt idx="56">
                  <c:v>45169</c:v>
                </c:pt>
                <c:pt idx="57">
                  <c:v>45199</c:v>
                </c:pt>
                <c:pt idx="58">
                  <c:v>45230</c:v>
                </c:pt>
                <c:pt idx="59">
                  <c:v>45231</c:v>
                </c:pt>
                <c:pt idx="60">
                  <c:v>45291</c:v>
                </c:pt>
                <c:pt idx="61">
                  <c:v>45322</c:v>
                </c:pt>
                <c:pt idx="62">
                  <c:v>45351</c:v>
                </c:pt>
                <c:pt idx="63">
                  <c:v>45382</c:v>
                </c:pt>
                <c:pt idx="64">
                  <c:v>45412</c:v>
                </c:pt>
                <c:pt idx="65">
                  <c:v>45443</c:v>
                </c:pt>
              </c:numCache>
            </c:numRef>
          </c:cat>
          <c:val>
            <c:numRef>
              <c:f>'[monthly_debt_report - May 2024.xlsx]Holders'!$H$84:$H$150</c:f>
              <c:numCache>
                <c:formatCode>0.0%</c:formatCode>
                <c:ptCount val="67"/>
                <c:pt idx="0">
                  <c:v>1.4672503538068598E-2</c:v>
                </c:pt>
                <c:pt idx="1">
                  <c:v>2.1265983815162749E-2</c:v>
                </c:pt>
                <c:pt idx="2">
                  <c:v>2.7540395951690531E-2</c:v>
                </c:pt>
                <c:pt idx="3">
                  <c:v>3.2024591729572137E-2</c:v>
                </c:pt>
                <c:pt idx="4">
                  <c:v>3.5022365316982516E-2</c:v>
                </c:pt>
                <c:pt idx="5">
                  <c:v>3.9614314646637311E-2</c:v>
                </c:pt>
                <c:pt idx="6">
                  <c:v>5.6860591654254861E-2</c:v>
                </c:pt>
                <c:pt idx="7">
                  <c:v>6.7776486123494697E-2</c:v>
                </c:pt>
                <c:pt idx="8">
                  <c:v>6.9563673098479148E-2</c:v>
                </c:pt>
                <c:pt idx="9">
                  <c:v>6.7130617376434734E-2</c:v>
                </c:pt>
                <c:pt idx="10">
                  <c:v>6.4862006907488681E-2</c:v>
                </c:pt>
                <c:pt idx="11">
                  <c:v>7.1104927070475762E-2</c:v>
                </c:pt>
                <c:pt idx="12">
                  <c:v>8.0782495424850304E-2</c:v>
                </c:pt>
                <c:pt idx="13">
                  <c:v>0.10008434088426335</c:v>
                </c:pt>
                <c:pt idx="14">
                  <c:v>0.1393131553143693</c:v>
                </c:pt>
                <c:pt idx="15">
                  <c:v>0.15515613869918457</c:v>
                </c:pt>
                <c:pt idx="16">
                  <c:v>0.13479916648703022</c:v>
                </c:pt>
                <c:pt idx="17">
                  <c:v>0.13102762647548902</c:v>
                </c:pt>
                <c:pt idx="18">
                  <c:v>0.12296083968197673</c:v>
                </c:pt>
                <c:pt idx="19">
                  <c:v>0.11507703607430785</c:v>
                </c:pt>
                <c:pt idx="20">
                  <c:v>0.11313430353561449</c:v>
                </c:pt>
                <c:pt idx="21">
                  <c:v>0.11024375632543483</c:v>
                </c:pt>
                <c:pt idx="22">
                  <c:v>0.11050613586391858</c:v>
                </c:pt>
                <c:pt idx="23">
                  <c:v>0.11026996755768528</c:v>
                </c:pt>
                <c:pt idx="24">
                  <c:v>0.10768434344588071</c:v>
                </c:pt>
                <c:pt idx="25">
                  <c:v>0.11323843432302365</c:v>
                </c:pt>
                <c:pt idx="26">
                  <c:v>0.12196697144151711</c:v>
                </c:pt>
                <c:pt idx="27">
                  <c:v>0.12672314360841042</c:v>
                </c:pt>
                <c:pt idx="28">
                  <c:v>0.12707119237990902</c:v>
                </c:pt>
                <c:pt idx="29">
                  <c:v>0.12405810827497173</c:v>
                </c:pt>
                <c:pt idx="30">
                  <c:v>0.12830763037045459</c:v>
                </c:pt>
                <c:pt idx="31">
                  <c:v>0.13209650253107152</c:v>
                </c:pt>
                <c:pt idx="32">
                  <c:v>0.13042297677607481</c:v>
                </c:pt>
                <c:pt idx="33">
                  <c:v>0.10907391397068006</c:v>
                </c:pt>
                <c:pt idx="34">
                  <c:v>0.10233031867594175</c:v>
                </c:pt>
                <c:pt idx="35">
                  <c:v>7.9182234925554568E-2</c:v>
                </c:pt>
                <c:pt idx="36">
                  <c:v>9.3786593552301359E-2</c:v>
                </c:pt>
                <c:pt idx="37">
                  <c:v>9.5967497143916836E-2</c:v>
                </c:pt>
                <c:pt idx="38">
                  <c:v>9.2475440336207165E-2</c:v>
                </c:pt>
                <c:pt idx="39">
                  <c:v>9.1805886332967004E-2</c:v>
                </c:pt>
                <c:pt idx="40">
                  <c:v>7.8454064701542231E-2</c:v>
                </c:pt>
                <c:pt idx="41">
                  <c:v>7.1381782771021057E-2</c:v>
                </c:pt>
                <c:pt idx="42">
                  <c:v>6.9275207239386669E-2</c:v>
                </c:pt>
                <c:pt idx="43">
                  <c:v>6.8384854874176768E-2</c:v>
                </c:pt>
                <c:pt idx="44">
                  <c:v>5.7860049780405057E-2</c:v>
                </c:pt>
                <c:pt idx="45">
                  <c:v>5.4465167299566637E-2</c:v>
                </c:pt>
                <c:pt idx="46">
                  <c:v>4.8004051930532789E-2</c:v>
                </c:pt>
                <c:pt idx="47">
                  <c:v>4.0634041521716638E-2</c:v>
                </c:pt>
                <c:pt idx="48">
                  <c:v>3.6738108558749288E-2</c:v>
                </c:pt>
                <c:pt idx="49">
                  <c:v>4.1850169126917185E-2</c:v>
                </c:pt>
                <c:pt idx="50">
                  <c:v>5.4187340592281065E-2</c:v>
                </c:pt>
                <c:pt idx="51">
                  <c:v>4.8841135924855131E-2</c:v>
                </c:pt>
                <c:pt idx="52">
                  <c:v>4.8995898025315551E-2</c:v>
                </c:pt>
                <c:pt idx="53">
                  <c:v>5.0439804683934435E-2</c:v>
                </c:pt>
                <c:pt idx="54">
                  <c:v>4.9042542957100387E-2</c:v>
                </c:pt>
                <c:pt idx="55">
                  <c:v>4.8013345828360206E-2</c:v>
                </c:pt>
                <c:pt idx="56">
                  <c:v>4.7065498900822685E-2</c:v>
                </c:pt>
                <c:pt idx="57">
                  <c:v>4.5935877985695102E-2</c:v>
                </c:pt>
                <c:pt idx="58">
                  <c:v>4.6164696361406576E-2</c:v>
                </c:pt>
                <c:pt idx="59">
                  <c:v>3.0162524034786212E-2</c:v>
                </c:pt>
                <c:pt idx="60">
                  <c:v>2.9356219557816345E-2</c:v>
                </c:pt>
                <c:pt idx="61">
                  <c:v>2.8754218559634902E-2</c:v>
                </c:pt>
                <c:pt idx="62">
                  <c:v>2.9327750007645072E-2</c:v>
                </c:pt>
                <c:pt idx="63">
                  <c:v>2.8370854514645365E-2</c:v>
                </c:pt>
                <c:pt idx="64">
                  <c:v>3.2585878548795112E-2</c:v>
                </c:pt>
                <c:pt idx="65">
                  <c:v>3.0431614224427587E-2</c:v>
                </c:pt>
                <c:pt idx="66">
                  <c:v>3.0234479631022226E-2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0B6-4EA7-9AA9-EAC9C0940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162608"/>
        <c:axId val="418162192"/>
      </c:lineChart>
      <c:dateAx>
        <c:axId val="1677090000"/>
        <c:scaling>
          <c:orientation val="minMax"/>
          <c:max val="45442"/>
          <c:min val="4358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09]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041376"/>
        <c:crosses val="autoZero"/>
        <c:auto val="0"/>
        <c:lblOffset val="100"/>
        <c:baseTimeUnit val="months"/>
        <c:majorUnit val="2"/>
        <c:majorTimeUnit val="months"/>
        <c:minorUnit val="1"/>
        <c:minorTimeUnit val="months"/>
      </c:dateAx>
      <c:valAx>
        <c:axId val="1677041376"/>
        <c:scaling>
          <c:orientation val="minMax"/>
          <c:max val="9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Millions</a:t>
                </a:r>
              </a:p>
            </c:rich>
          </c:tx>
          <c:layout>
            <c:manualLayout>
              <c:xMode val="edge"/>
              <c:yMode val="edge"/>
              <c:x val="2.1354587032553136E-3"/>
              <c:y val="0.171772787757817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\ &quot;₾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090000"/>
        <c:crosses val="autoZero"/>
        <c:crossBetween val="between"/>
      </c:valAx>
      <c:valAx>
        <c:axId val="418162192"/>
        <c:scaling>
          <c:orientation val="minMax"/>
          <c:max val="0.25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162608"/>
        <c:crosses val="max"/>
        <c:crossBetween val="between"/>
      </c:valAx>
      <c:dateAx>
        <c:axId val="418162608"/>
        <c:scaling>
          <c:orientation val="minMax"/>
        </c:scaling>
        <c:delete val="1"/>
        <c:axPos val="b"/>
        <c:numFmt formatCode="[$-10409]mmm/yyyy" sourceLinked="1"/>
        <c:majorTickMark val="out"/>
        <c:minorTickMark val="none"/>
        <c:tickLblPos val="nextTo"/>
        <c:crossAx val="418162192"/>
        <c:crosses val="autoZero"/>
        <c:auto val="0"/>
        <c:lblOffset val="100"/>
        <c:baseTimeUnit val="days"/>
        <c:majorUnit val="1"/>
        <c:minorUnit val="1"/>
      </c:dateAx>
      <c:spPr>
        <a:solidFill>
          <a:srgbClr val="A5A5A5">
            <a:lumMod val="20000"/>
            <a:lumOff val="80000"/>
          </a:srgb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91811434465186"/>
          <c:y val="0.8506789912130549"/>
          <c:w val="0.81742052991511738"/>
          <c:h val="0.149321008786945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and Secondary</a:t>
            </a:r>
            <a:r>
              <a:rPr lang="en-US" sz="14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Market Activities</a:t>
            </a:r>
            <a:endParaRPr lang="en-US" sz="1400" b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520893269427623E-2"/>
          <c:y val="0.15670093147039255"/>
          <c:w val="0.84000895306887491"/>
          <c:h val="0.59807218895542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'[monthly_debt_report - May 2024.xlsx]Secondary Market II'!$B$1</c:f>
              <c:strCache>
                <c:ptCount val="1"/>
                <c:pt idx="0">
                  <c:v>Primary Market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'[monthly_debt_report - May 2024.xlsx]Secondary Market II'!$A$7:$A$151</c:f>
              <c:numCache>
                <c:formatCode>[$-409]mmm\-yy</c:formatCode>
                <c:ptCount val="145"/>
                <c:pt idx="0">
                  <c:v>41060</c:v>
                </c:pt>
                <c:pt idx="1">
                  <c:v>41090</c:v>
                </c:pt>
                <c:pt idx="2">
                  <c:v>41121</c:v>
                </c:pt>
                <c:pt idx="3">
                  <c:v>41152</c:v>
                </c:pt>
                <c:pt idx="4">
                  <c:v>41182</c:v>
                </c:pt>
                <c:pt idx="5">
                  <c:v>41213</c:v>
                </c:pt>
                <c:pt idx="6">
                  <c:v>41243</c:v>
                </c:pt>
                <c:pt idx="7">
                  <c:v>41274</c:v>
                </c:pt>
                <c:pt idx="8">
                  <c:v>41305</c:v>
                </c:pt>
                <c:pt idx="9">
                  <c:v>41333</c:v>
                </c:pt>
                <c:pt idx="10">
                  <c:v>41364</c:v>
                </c:pt>
                <c:pt idx="11">
                  <c:v>41394</c:v>
                </c:pt>
                <c:pt idx="12">
                  <c:v>41425</c:v>
                </c:pt>
                <c:pt idx="13">
                  <c:v>41455</c:v>
                </c:pt>
                <c:pt idx="14">
                  <c:v>41486</c:v>
                </c:pt>
                <c:pt idx="15">
                  <c:v>41517</c:v>
                </c:pt>
                <c:pt idx="16">
                  <c:v>41547</c:v>
                </c:pt>
                <c:pt idx="17">
                  <c:v>41578</c:v>
                </c:pt>
                <c:pt idx="18">
                  <c:v>41608</c:v>
                </c:pt>
                <c:pt idx="19">
                  <c:v>41639</c:v>
                </c:pt>
                <c:pt idx="20">
                  <c:v>41670</c:v>
                </c:pt>
                <c:pt idx="21">
                  <c:v>41698</c:v>
                </c:pt>
                <c:pt idx="22">
                  <c:v>41729</c:v>
                </c:pt>
                <c:pt idx="23">
                  <c:v>41759</c:v>
                </c:pt>
                <c:pt idx="24">
                  <c:v>41790</c:v>
                </c:pt>
                <c:pt idx="25">
                  <c:v>41820</c:v>
                </c:pt>
                <c:pt idx="26">
                  <c:v>41851</c:v>
                </c:pt>
                <c:pt idx="27">
                  <c:v>41882</c:v>
                </c:pt>
                <c:pt idx="28">
                  <c:v>41912</c:v>
                </c:pt>
                <c:pt idx="29">
                  <c:v>41943</c:v>
                </c:pt>
                <c:pt idx="30">
                  <c:v>41973</c:v>
                </c:pt>
                <c:pt idx="31">
                  <c:v>42004</c:v>
                </c:pt>
                <c:pt idx="32">
                  <c:v>42035</c:v>
                </c:pt>
                <c:pt idx="33">
                  <c:v>42063</c:v>
                </c:pt>
                <c:pt idx="34">
                  <c:v>42094</c:v>
                </c:pt>
                <c:pt idx="35">
                  <c:v>42124</c:v>
                </c:pt>
                <c:pt idx="36">
                  <c:v>42155</c:v>
                </c:pt>
                <c:pt idx="37">
                  <c:v>42185</c:v>
                </c:pt>
                <c:pt idx="38">
                  <c:v>42216</c:v>
                </c:pt>
                <c:pt idx="39">
                  <c:v>42247</c:v>
                </c:pt>
                <c:pt idx="40">
                  <c:v>42277</c:v>
                </c:pt>
                <c:pt idx="41">
                  <c:v>42308</c:v>
                </c:pt>
                <c:pt idx="42">
                  <c:v>42338</c:v>
                </c:pt>
                <c:pt idx="43">
                  <c:v>42369</c:v>
                </c:pt>
                <c:pt idx="44">
                  <c:v>42400</c:v>
                </c:pt>
                <c:pt idx="45">
                  <c:v>42429</c:v>
                </c:pt>
                <c:pt idx="46">
                  <c:v>42460</c:v>
                </c:pt>
                <c:pt idx="47">
                  <c:v>42490</c:v>
                </c:pt>
                <c:pt idx="48">
                  <c:v>42521</c:v>
                </c:pt>
                <c:pt idx="49">
                  <c:v>42551</c:v>
                </c:pt>
                <c:pt idx="50">
                  <c:v>42582</c:v>
                </c:pt>
                <c:pt idx="51">
                  <c:v>42613</c:v>
                </c:pt>
                <c:pt idx="52">
                  <c:v>42643</c:v>
                </c:pt>
                <c:pt idx="53">
                  <c:v>42674</c:v>
                </c:pt>
                <c:pt idx="54">
                  <c:v>42704</c:v>
                </c:pt>
                <c:pt idx="55">
                  <c:v>42735</c:v>
                </c:pt>
                <c:pt idx="56">
                  <c:v>42766</c:v>
                </c:pt>
                <c:pt idx="57">
                  <c:v>42794</c:v>
                </c:pt>
                <c:pt idx="58">
                  <c:v>42825</c:v>
                </c:pt>
                <c:pt idx="59">
                  <c:v>42855</c:v>
                </c:pt>
                <c:pt idx="60">
                  <c:v>42886</c:v>
                </c:pt>
                <c:pt idx="61">
                  <c:v>42916</c:v>
                </c:pt>
                <c:pt idx="62">
                  <c:v>42947</c:v>
                </c:pt>
                <c:pt idx="63">
                  <c:v>42978</c:v>
                </c:pt>
                <c:pt idx="64">
                  <c:v>43008</c:v>
                </c:pt>
                <c:pt idx="65">
                  <c:v>43039</c:v>
                </c:pt>
                <c:pt idx="66">
                  <c:v>43069</c:v>
                </c:pt>
                <c:pt idx="67">
                  <c:v>43100</c:v>
                </c:pt>
                <c:pt idx="68">
                  <c:v>43131</c:v>
                </c:pt>
                <c:pt idx="69">
                  <c:v>43159</c:v>
                </c:pt>
                <c:pt idx="70">
                  <c:v>43190</c:v>
                </c:pt>
                <c:pt idx="71">
                  <c:v>43220</c:v>
                </c:pt>
                <c:pt idx="72">
                  <c:v>43251</c:v>
                </c:pt>
                <c:pt idx="73">
                  <c:v>43281</c:v>
                </c:pt>
                <c:pt idx="74">
                  <c:v>43312</c:v>
                </c:pt>
                <c:pt idx="75">
                  <c:v>43343</c:v>
                </c:pt>
                <c:pt idx="76">
                  <c:v>43373</c:v>
                </c:pt>
                <c:pt idx="77">
                  <c:v>43404</c:v>
                </c:pt>
                <c:pt idx="78">
                  <c:v>43434</c:v>
                </c:pt>
                <c:pt idx="79">
                  <c:v>43465</c:v>
                </c:pt>
                <c:pt idx="80">
                  <c:v>43496</c:v>
                </c:pt>
                <c:pt idx="81">
                  <c:v>43524</c:v>
                </c:pt>
                <c:pt idx="82">
                  <c:v>43555</c:v>
                </c:pt>
                <c:pt idx="83">
                  <c:v>43585</c:v>
                </c:pt>
                <c:pt idx="84">
                  <c:v>43616</c:v>
                </c:pt>
                <c:pt idx="85">
                  <c:v>43646</c:v>
                </c:pt>
                <c:pt idx="86">
                  <c:v>43677</c:v>
                </c:pt>
                <c:pt idx="87">
                  <c:v>43708</c:v>
                </c:pt>
                <c:pt idx="88">
                  <c:v>43738</c:v>
                </c:pt>
                <c:pt idx="89">
                  <c:v>43769</c:v>
                </c:pt>
                <c:pt idx="90">
                  <c:v>43799</c:v>
                </c:pt>
                <c:pt idx="91">
                  <c:v>43830</c:v>
                </c:pt>
                <c:pt idx="92">
                  <c:v>43861</c:v>
                </c:pt>
                <c:pt idx="93">
                  <c:v>43890</c:v>
                </c:pt>
                <c:pt idx="94">
                  <c:v>43921</c:v>
                </c:pt>
                <c:pt idx="95">
                  <c:v>43951</c:v>
                </c:pt>
                <c:pt idx="96">
                  <c:v>43982</c:v>
                </c:pt>
                <c:pt idx="97">
                  <c:v>44012</c:v>
                </c:pt>
                <c:pt idx="98">
                  <c:v>44043</c:v>
                </c:pt>
                <c:pt idx="99">
                  <c:v>44074</c:v>
                </c:pt>
                <c:pt idx="100">
                  <c:v>44104</c:v>
                </c:pt>
                <c:pt idx="101">
                  <c:v>44135</c:v>
                </c:pt>
                <c:pt idx="102">
                  <c:v>44165</c:v>
                </c:pt>
                <c:pt idx="103">
                  <c:v>44196</c:v>
                </c:pt>
                <c:pt idx="104">
                  <c:v>44227</c:v>
                </c:pt>
                <c:pt idx="105">
                  <c:v>44255</c:v>
                </c:pt>
                <c:pt idx="106">
                  <c:v>44286</c:v>
                </c:pt>
                <c:pt idx="107">
                  <c:v>44316</c:v>
                </c:pt>
                <c:pt idx="108">
                  <c:v>44347</c:v>
                </c:pt>
                <c:pt idx="109">
                  <c:v>44377</c:v>
                </c:pt>
                <c:pt idx="110">
                  <c:v>44408</c:v>
                </c:pt>
                <c:pt idx="111">
                  <c:v>44439</c:v>
                </c:pt>
                <c:pt idx="112">
                  <c:v>44469</c:v>
                </c:pt>
                <c:pt idx="113">
                  <c:v>44500</c:v>
                </c:pt>
                <c:pt idx="114">
                  <c:v>44530</c:v>
                </c:pt>
                <c:pt idx="115">
                  <c:v>44561</c:v>
                </c:pt>
                <c:pt idx="116">
                  <c:v>44592</c:v>
                </c:pt>
                <c:pt idx="117">
                  <c:v>44620</c:v>
                </c:pt>
                <c:pt idx="118">
                  <c:v>44651</c:v>
                </c:pt>
                <c:pt idx="119">
                  <c:v>44681</c:v>
                </c:pt>
                <c:pt idx="120">
                  <c:v>44712</c:v>
                </c:pt>
                <c:pt idx="121">
                  <c:v>44742</c:v>
                </c:pt>
                <c:pt idx="122">
                  <c:v>44773</c:v>
                </c:pt>
                <c:pt idx="123">
                  <c:v>44804</c:v>
                </c:pt>
                <c:pt idx="124">
                  <c:v>44834</c:v>
                </c:pt>
                <c:pt idx="125">
                  <c:v>44865</c:v>
                </c:pt>
                <c:pt idx="126">
                  <c:v>44895</c:v>
                </c:pt>
                <c:pt idx="127">
                  <c:v>44926</c:v>
                </c:pt>
                <c:pt idx="128">
                  <c:v>44957</c:v>
                </c:pt>
                <c:pt idx="129">
                  <c:v>44985</c:v>
                </c:pt>
                <c:pt idx="130">
                  <c:v>45016</c:v>
                </c:pt>
                <c:pt idx="131">
                  <c:v>45046</c:v>
                </c:pt>
                <c:pt idx="132">
                  <c:v>45077</c:v>
                </c:pt>
                <c:pt idx="133">
                  <c:v>45107</c:v>
                </c:pt>
                <c:pt idx="134">
                  <c:v>45138</c:v>
                </c:pt>
                <c:pt idx="135">
                  <c:v>45169</c:v>
                </c:pt>
                <c:pt idx="136">
                  <c:v>45199</c:v>
                </c:pt>
                <c:pt idx="137">
                  <c:v>45230</c:v>
                </c:pt>
                <c:pt idx="138">
                  <c:v>45231</c:v>
                </c:pt>
                <c:pt idx="139" formatCode="mmm\-yy">
                  <c:v>45261</c:v>
                </c:pt>
                <c:pt idx="140">
                  <c:v>45322</c:v>
                </c:pt>
                <c:pt idx="141" formatCode="mmm\-yy">
                  <c:v>45351</c:v>
                </c:pt>
                <c:pt idx="142">
                  <c:v>45382</c:v>
                </c:pt>
                <c:pt idx="143" formatCode="mmm\-yy">
                  <c:v>45412</c:v>
                </c:pt>
                <c:pt idx="144" formatCode="mmm\-yy">
                  <c:v>45443</c:v>
                </c:pt>
              </c:numCache>
            </c:numRef>
          </c:cat>
          <c:val>
            <c:numRef>
              <c:f>'[monthly_debt_report - May 2024.xlsx]Secondary Market II'!$B$7:$B$151</c:f>
              <c:numCache>
                <c:formatCode>0</c:formatCode>
                <c:ptCount val="145"/>
                <c:pt idx="0">
                  <c:v>45</c:v>
                </c:pt>
                <c:pt idx="1">
                  <c:v>40</c:v>
                </c:pt>
                <c:pt idx="2">
                  <c:v>40</c:v>
                </c:pt>
                <c:pt idx="3">
                  <c:v>45</c:v>
                </c:pt>
                <c:pt idx="4">
                  <c:v>25</c:v>
                </c:pt>
                <c:pt idx="5">
                  <c:v>10</c:v>
                </c:pt>
                <c:pt idx="6">
                  <c:v>30</c:v>
                </c:pt>
                <c:pt idx="7">
                  <c:v>24</c:v>
                </c:pt>
                <c:pt idx="8">
                  <c:v>20</c:v>
                </c:pt>
                <c:pt idx="9">
                  <c:v>25</c:v>
                </c:pt>
                <c:pt idx="10">
                  <c:v>40</c:v>
                </c:pt>
                <c:pt idx="11">
                  <c:v>35</c:v>
                </c:pt>
                <c:pt idx="12">
                  <c:v>25</c:v>
                </c:pt>
                <c:pt idx="13">
                  <c:v>40</c:v>
                </c:pt>
                <c:pt idx="14">
                  <c:v>20</c:v>
                </c:pt>
                <c:pt idx="15">
                  <c:v>40</c:v>
                </c:pt>
                <c:pt idx="16">
                  <c:v>40</c:v>
                </c:pt>
                <c:pt idx="17">
                  <c:v>35</c:v>
                </c:pt>
                <c:pt idx="18">
                  <c:v>25</c:v>
                </c:pt>
                <c:pt idx="19">
                  <c:v>38</c:v>
                </c:pt>
                <c:pt idx="20">
                  <c:v>124.5</c:v>
                </c:pt>
                <c:pt idx="21">
                  <c:v>106.60000000000001</c:v>
                </c:pt>
                <c:pt idx="22">
                  <c:v>107.4</c:v>
                </c:pt>
                <c:pt idx="23">
                  <c:v>95</c:v>
                </c:pt>
                <c:pt idx="24">
                  <c:v>60</c:v>
                </c:pt>
                <c:pt idx="25">
                  <c:v>55</c:v>
                </c:pt>
                <c:pt idx="26">
                  <c:v>131.1</c:v>
                </c:pt>
                <c:pt idx="27">
                  <c:v>73.900000000000006</c:v>
                </c:pt>
                <c:pt idx="28">
                  <c:v>40</c:v>
                </c:pt>
                <c:pt idx="29">
                  <c:v>20</c:v>
                </c:pt>
                <c:pt idx="30">
                  <c:v>35</c:v>
                </c:pt>
                <c:pt idx="31">
                  <c:v>50</c:v>
                </c:pt>
                <c:pt idx="32">
                  <c:v>175</c:v>
                </c:pt>
                <c:pt idx="33">
                  <c:v>150</c:v>
                </c:pt>
                <c:pt idx="34">
                  <c:v>80</c:v>
                </c:pt>
                <c:pt idx="35">
                  <c:v>85</c:v>
                </c:pt>
                <c:pt idx="36">
                  <c:v>85</c:v>
                </c:pt>
                <c:pt idx="37">
                  <c:v>50</c:v>
                </c:pt>
                <c:pt idx="38">
                  <c:v>104</c:v>
                </c:pt>
                <c:pt idx="39">
                  <c:v>40</c:v>
                </c:pt>
                <c:pt idx="40">
                  <c:v>20</c:v>
                </c:pt>
                <c:pt idx="41">
                  <c:v>14.5</c:v>
                </c:pt>
                <c:pt idx="42">
                  <c:v>29.5</c:v>
                </c:pt>
                <c:pt idx="43">
                  <c:v>10</c:v>
                </c:pt>
                <c:pt idx="44">
                  <c:v>126.4</c:v>
                </c:pt>
                <c:pt idx="45">
                  <c:v>95</c:v>
                </c:pt>
                <c:pt idx="46">
                  <c:v>130</c:v>
                </c:pt>
                <c:pt idx="47">
                  <c:v>60</c:v>
                </c:pt>
                <c:pt idx="48">
                  <c:v>75</c:v>
                </c:pt>
                <c:pt idx="49">
                  <c:v>130</c:v>
                </c:pt>
                <c:pt idx="50">
                  <c:v>125</c:v>
                </c:pt>
                <c:pt idx="51">
                  <c:v>135</c:v>
                </c:pt>
                <c:pt idx="52">
                  <c:v>30</c:v>
                </c:pt>
                <c:pt idx="53">
                  <c:v>113</c:v>
                </c:pt>
                <c:pt idx="54">
                  <c:v>105.5</c:v>
                </c:pt>
                <c:pt idx="55">
                  <c:v>30</c:v>
                </c:pt>
                <c:pt idx="56">
                  <c:v>160</c:v>
                </c:pt>
                <c:pt idx="57">
                  <c:v>140</c:v>
                </c:pt>
                <c:pt idx="58">
                  <c:v>120</c:v>
                </c:pt>
                <c:pt idx="59">
                  <c:v>150</c:v>
                </c:pt>
                <c:pt idx="60">
                  <c:v>90</c:v>
                </c:pt>
                <c:pt idx="61">
                  <c:v>200</c:v>
                </c:pt>
                <c:pt idx="62">
                  <c:v>190</c:v>
                </c:pt>
                <c:pt idx="63">
                  <c:v>120</c:v>
                </c:pt>
                <c:pt idx="64">
                  <c:v>80</c:v>
                </c:pt>
                <c:pt idx="65">
                  <c:v>110</c:v>
                </c:pt>
                <c:pt idx="66">
                  <c:v>80</c:v>
                </c:pt>
                <c:pt idx="67">
                  <c:v>48</c:v>
                </c:pt>
                <c:pt idx="68">
                  <c:v>155</c:v>
                </c:pt>
                <c:pt idx="69">
                  <c:v>130</c:v>
                </c:pt>
                <c:pt idx="70">
                  <c:v>130</c:v>
                </c:pt>
                <c:pt idx="71">
                  <c:v>155</c:v>
                </c:pt>
                <c:pt idx="72">
                  <c:v>130</c:v>
                </c:pt>
                <c:pt idx="73">
                  <c:v>130</c:v>
                </c:pt>
                <c:pt idx="74">
                  <c:v>155</c:v>
                </c:pt>
                <c:pt idx="75">
                  <c:v>130</c:v>
                </c:pt>
                <c:pt idx="76">
                  <c:v>130</c:v>
                </c:pt>
                <c:pt idx="77">
                  <c:v>155</c:v>
                </c:pt>
                <c:pt idx="78">
                  <c:v>130</c:v>
                </c:pt>
                <c:pt idx="79">
                  <c:v>130</c:v>
                </c:pt>
                <c:pt idx="80">
                  <c:v>155</c:v>
                </c:pt>
                <c:pt idx="81">
                  <c:v>130</c:v>
                </c:pt>
                <c:pt idx="82">
                  <c:v>130</c:v>
                </c:pt>
                <c:pt idx="83">
                  <c:v>175</c:v>
                </c:pt>
                <c:pt idx="84">
                  <c:v>170</c:v>
                </c:pt>
                <c:pt idx="85">
                  <c:v>170</c:v>
                </c:pt>
                <c:pt idx="86">
                  <c:v>200</c:v>
                </c:pt>
                <c:pt idx="87">
                  <c:v>170</c:v>
                </c:pt>
                <c:pt idx="88">
                  <c:v>170</c:v>
                </c:pt>
                <c:pt idx="89">
                  <c:v>300</c:v>
                </c:pt>
                <c:pt idx="90">
                  <c:v>270</c:v>
                </c:pt>
                <c:pt idx="91">
                  <c:v>300</c:v>
                </c:pt>
                <c:pt idx="92">
                  <c:v>300</c:v>
                </c:pt>
                <c:pt idx="93">
                  <c:v>220</c:v>
                </c:pt>
                <c:pt idx="94">
                  <c:v>220</c:v>
                </c:pt>
                <c:pt idx="95">
                  <c:v>260</c:v>
                </c:pt>
                <c:pt idx="96">
                  <c:v>280</c:v>
                </c:pt>
                <c:pt idx="97">
                  <c:v>676.2</c:v>
                </c:pt>
                <c:pt idx="98">
                  <c:v>458.1</c:v>
                </c:pt>
                <c:pt idx="99">
                  <c:v>220</c:v>
                </c:pt>
                <c:pt idx="100">
                  <c:v>220</c:v>
                </c:pt>
                <c:pt idx="101">
                  <c:v>260</c:v>
                </c:pt>
                <c:pt idx="102">
                  <c:v>226</c:v>
                </c:pt>
                <c:pt idx="103">
                  <c:v>226.7</c:v>
                </c:pt>
                <c:pt idx="104">
                  <c:v>62.4</c:v>
                </c:pt>
                <c:pt idx="105">
                  <c:v>87.6</c:v>
                </c:pt>
                <c:pt idx="106">
                  <c:v>87.6</c:v>
                </c:pt>
                <c:pt idx="107">
                  <c:v>103.8</c:v>
                </c:pt>
                <c:pt idx="108">
                  <c:v>35.9</c:v>
                </c:pt>
                <c:pt idx="109">
                  <c:v>87.6</c:v>
                </c:pt>
                <c:pt idx="110">
                  <c:v>110.9</c:v>
                </c:pt>
                <c:pt idx="111">
                  <c:v>87.6</c:v>
                </c:pt>
                <c:pt idx="112">
                  <c:v>85</c:v>
                </c:pt>
                <c:pt idx="113">
                  <c:v>217.9</c:v>
                </c:pt>
                <c:pt idx="114">
                  <c:v>191.4</c:v>
                </c:pt>
                <c:pt idx="115">
                  <c:v>193.5</c:v>
                </c:pt>
                <c:pt idx="116">
                  <c:v>221.9</c:v>
                </c:pt>
                <c:pt idx="117">
                  <c:v>196</c:v>
                </c:pt>
                <c:pt idx="118">
                  <c:v>191.5</c:v>
                </c:pt>
                <c:pt idx="119">
                  <c:v>222.5</c:v>
                </c:pt>
                <c:pt idx="120">
                  <c:v>190</c:v>
                </c:pt>
                <c:pt idx="121">
                  <c:v>190</c:v>
                </c:pt>
                <c:pt idx="122">
                  <c:v>246</c:v>
                </c:pt>
                <c:pt idx="123">
                  <c:v>227.8</c:v>
                </c:pt>
                <c:pt idx="124">
                  <c:v>221.6</c:v>
                </c:pt>
                <c:pt idx="125">
                  <c:v>249.5</c:v>
                </c:pt>
                <c:pt idx="126">
                  <c:v>335.1</c:v>
                </c:pt>
                <c:pt idx="127">
                  <c:v>327.9</c:v>
                </c:pt>
                <c:pt idx="128">
                  <c:v>143.30000000000001</c:v>
                </c:pt>
                <c:pt idx="129">
                  <c:v>241.5</c:v>
                </c:pt>
                <c:pt idx="130">
                  <c:v>338.4</c:v>
                </c:pt>
                <c:pt idx="131">
                  <c:v>240.6</c:v>
                </c:pt>
                <c:pt idx="132">
                  <c:v>240.7</c:v>
                </c:pt>
                <c:pt idx="133">
                  <c:v>235.7</c:v>
                </c:pt>
                <c:pt idx="134">
                  <c:v>239.85</c:v>
                </c:pt>
                <c:pt idx="135">
                  <c:v>238.35</c:v>
                </c:pt>
                <c:pt idx="136">
                  <c:v>266.77</c:v>
                </c:pt>
                <c:pt idx="137">
                  <c:v>214.85</c:v>
                </c:pt>
                <c:pt idx="138">
                  <c:v>215.74</c:v>
                </c:pt>
                <c:pt idx="139">
                  <c:v>219</c:v>
                </c:pt>
                <c:pt idx="140">
                  <c:v>405</c:v>
                </c:pt>
                <c:pt idx="141">
                  <c:v>408</c:v>
                </c:pt>
                <c:pt idx="142">
                  <c:v>305</c:v>
                </c:pt>
                <c:pt idx="143">
                  <c:v>270</c:v>
                </c:pt>
                <c:pt idx="144">
                  <c:v>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EE-4232-ADB9-765D540A0943}"/>
            </c:ext>
          </c:extLst>
        </c:ser>
        <c:ser>
          <c:idx val="1"/>
          <c:order val="1"/>
          <c:tx>
            <c:strRef>
              <c:f>'[monthly_debt_report - May 2024.xlsx]Secondary Market II'!$C$1</c:f>
              <c:strCache>
                <c:ptCount val="1"/>
                <c:pt idx="0">
                  <c:v>Secondary Market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numRef>
              <c:f>'[monthly_debt_report - May 2024.xlsx]Secondary Market II'!$A$7:$A$151</c:f>
              <c:numCache>
                <c:formatCode>[$-409]mmm\-yy</c:formatCode>
                <c:ptCount val="145"/>
                <c:pt idx="0">
                  <c:v>41060</c:v>
                </c:pt>
                <c:pt idx="1">
                  <c:v>41090</c:v>
                </c:pt>
                <c:pt idx="2">
                  <c:v>41121</c:v>
                </c:pt>
                <c:pt idx="3">
                  <c:v>41152</c:v>
                </c:pt>
                <c:pt idx="4">
                  <c:v>41182</c:v>
                </c:pt>
                <c:pt idx="5">
                  <c:v>41213</c:v>
                </c:pt>
                <c:pt idx="6">
                  <c:v>41243</c:v>
                </c:pt>
                <c:pt idx="7">
                  <c:v>41274</c:v>
                </c:pt>
                <c:pt idx="8">
                  <c:v>41305</c:v>
                </c:pt>
                <c:pt idx="9">
                  <c:v>41333</c:v>
                </c:pt>
                <c:pt idx="10">
                  <c:v>41364</c:v>
                </c:pt>
                <c:pt idx="11">
                  <c:v>41394</c:v>
                </c:pt>
                <c:pt idx="12">
                  <c:v>41425</c:v>
                </c:pt>
                <c:pt idx="13">
                  <c:v>41455</c:v>
                </c:pt>
                <c:pt idx="14">
                  <c:v>41486</c:v>
                </c:pt>
                <c:pt idx="15">
                  <c:v>41517</c:v>
                </c:pt>
                <c:pt idx="16">
                  <c:v>41547</c:v>
                </c:pt>
                <c:pt idx="17">
                  <c:v>41578</c:v>
                </c:pt>
                <c:pt idx="18">
                  <c:v>41608</c:v>
                </c:pt>
                <c:pt idx="19">
                  <c:v>41639</c:v>
                </c:pt>
                <c:pt idx="20">
                  <c:v>41670</c:v>
                </c:pt>
                <c:pt idx="21">
                  <c:v>41698</c:v>
                </c:pt>
                <c:pt idx="22">
                  <c:v>41729</c:v>
                </c:pt>
                <c:pt idx="23">
                  <c:v>41759</c:v>
                </c:pt>
                <c:pt idx="24">
                  <c:v>41790</c:v>
                </c:pt>
                <c:pt idx="25">
                  <c:v>41820</c:v>
                </c:pt>
                <c:pt idx="26">
                  <c:v>41851</c:v>
                </c:pt>
                <c:pt idx="27">
                  <c:v>41882</c:v>
                </c:pt>
                <c:pt idx="28">
                  <c:v>41912</c:v>
                </c:pt>
                <c:pt idx="29">
                  <c:v>41943</c:v>
                </c:pt>
                <c:pt idx="30">
                  <c:v>41973</c:v>
                </c:pt>
                <c:pt idx="31">
                  <c:v>42004</c:v>
                </c:pt>
                <c:pt idx="32">
                  <c:v>42035</c:v>
                </c:pt>
                <c:pt idx="33">
                  <c:v>42063</c:v>
                </c:pt>
                <c:pt idx="34">
                  <c:v>42094</c:v>
                </c:pt>
                <c:pt idx="35">
                  <c:v>42124</c:v>
                </c:pt>
                <c:pt idx="36">
                  <c:v>42155</c:v>
                </c:pt>
                <c:pt idx="37">
                  <c:v>42185</c:v>
                </c:pt>
                <c:pt idx="38">
                  <c:v>42216</c:v>
                </c:pt>
                <c:pt idx="39">
                  <c:v>42247</c:v>
                </c:pt>
                <c:pt idx="40">
                  <c:v>42277</c:v>
                </c:pt>
                <c:pt idx="41">
                  <c:v>42308</c:v>
                </c:pt>
                <c:pt idx="42">
                  <c:v>42338</c:v>
                </c:pt>
                <c:pt idx="43">
                  <c:v>42369</c:v>
                </c:pt>
                <c:pt idx="44">
                  <c:v>42400</c:v>
                </c:pt>
                <c:pt idx="45">
                  <c:v>42429</c:v>
                </c:pt>
                <c:pt idx="46">
                  <c:v>42460</c:v>
                </c:pt>
                <c:pt idx="47">
                  <c:v>42490</c:v>
                </c:pt>
                <c:pt idx="48">
                  <c:v>42521</c:v>
                </c:pt>
                <c:pt idx="49">
                  <c:v>42551</c:v>
                </c:pt>
                <c:pt idx="50">
                  <c:v>42582</c:v>
                </c:pt>
                <c:pt idx="51">
                  <c:v>42613</c:v>
                </c:pt>
                <c:pt idx="52">
                  <c:v>42643</c:v>
                </c:pt>
                <c:pt idx="53">
                  <c:v>42674</c:v>
                </c:pt>
                <c:pt idx="54">
                  <c:v>42704</c:v>
                </c:pt>
                <c:pt idx="55">
                  <c:v>42735</c:v>
                </c:pt>
                <c:pt idx="56">
                  <c:v>42766</c:v>
                </c:pt>
                <c:pt idx="57">
                  <c:v>42794</c:v>
                </c:pt>
                <c:pt idx="58">
                  <c:v>42825</c:v>
                </c:pt>
                <c:pt idx="59">
                  <c:v>42855</c:v>
                </c:pt>
                <c:pt idx="60">
                  <c:v>42886</c:v>
                </c:pt>
                <c:pt idx="61">
                  <c:v>42916</c:v>
                </c:pt>
                <c:pt idx="62">
                  <c:v>42947</c:v>
                </c:pt>
                <c:pt idx="63">
                  <c:v>42978</c:v>
                </c:pt>
                <c:pt idx="64">
                  <c:v>43008</c:v>
                </c:pt>
                <c:pt idx="65">
                  <c:v>43039</c:v>
                </c:pt>
                <c:pt idx="66">
                  <c:v>43069</c:v>
                </c:pt>
                <c:pt idx="67">
                  <c:v>43100</c:v>
                </c:pt>
                <c:pt idx="68">
                  <c:v>43131</c:v>
                </c:pt>
                <c:pt idx="69">
                  <c:v>43159</c:v>
                </c:pt>
                <c:pt idx="70">
                  <c:v>43190</c:v>
                </c:pt>
                <c:pt idx="71">
                  <c:v>43220</c:v>
                </c:pt>
                <c:pt idx="72">
                  <c:v>43251</c:v>
                </c:pt>
                <c:pt idx="73">
                  <c:v>43281</c:v>
                </c:pt>
                <c:pt idx="74">
                  <c:v>43312</c:v>
                </c:pt>
                <c:pt idx="75">
                  <c:v>43343</c:v>
                </c:pt>
                <c:pt idx="76">
                  <c:v>43373</c:v>
                </c:pt>
                <c:pt idx="77">
                  <c:v>43404</c:v>
                </c:pt>
                <c:pt idx="78">
                  <c:v>43434</c:v>
                </c:pt>
                <c:pt idx="79">
                  <c:v>43465</c:v>
                </c:pt>
                <c:pt idx="80">
                  <c:v>43496</c:v>
                </c:pt>
                <c:pt idx="81">
                  <c:v>43524</c:v>
                </c:pt>
                <c:pt idx="82">
                  <c:v>43555</c:v>
                </c:pt>
                <c:pt idx="83">
                  <c:v>43585</c:v>
                </c:pt>
                <c:pt idx="84">
                  <c:v>43616</c:v>
                </c:pt>
                <c:pt idx="85">
                  <c:v>43646</c:v>
                </c:pt>
                <c:pt idx="86">
                  <c:v>43677</c:v>
                </c:pt>
                <c:pt idx="87">
                  <c:v>43708</c:v>
                </c:pt>
                <c:pt idx="88">
                  <c:v>43738</c:v>
                </c:pt>
                <c:pt idx="89">
                  <c:v>43769</c:v>
                </c:pt>
                <c:pt idx="90">
                  <c:v>43799</c:v>
                </c:pt>
                <c:pt idx="91">
                  <c:v>43830</c:v>
                </c:pt>
                <c:pt idx="92">
                  <c:v>43861</c:v>
                </c:pt>
                <c:pt idx="93">
                  <c:v>43890</c:v>
                </c:pt>
                <c:pt idx="94">
                  <c:v>43921</c:v>
                </c:pt>
                <c:pt idx="95">
                  <c:v>43951</c:v>
                </c:pt>
                <c:pt idx="96">
                  <c:v>43982</c:v>
                </c:pt>
                <c:pt idx="97">
                  <c:v>44012</c:v>
                </c:pt>
                <c:pt idx="98">
                  <c:v>44043</c:v>
                </c:pt>
                <c:pt idx="99">
                  <c:v>44074</c:v>
                </c:pt>
                <c:pt idx="100">
                  <c:v>44104</c:v>
                </c:pt>
                <c:pt idx="101">
                  <c:v>44135</c:v>
                </c:pt>
                <c:pt idx="102">
                  <c:v>44165</c:v>
                </c:pt>
                <c:pt idx="103">
                  <c:v>44196</c:v>
                </c:pt>
                <c:pt idx="104">
                  <c:v>44227</c:v>
                </c:pt>
                <c:pt idx="105">
                  <c:v>44255</c:v>
                </c:pt>
                <c:pt idx="106">
                  <c:v>44286</c:v>
                </c:pt>
                <c:pt idx="107">
                  <c:v>44316</c:v>
                </c:pt>
                <c:pt idx="108">
                  <c:v>44347</c:v>
                </c:pt>
                <c:pt idx="109">
                  <c:v>44377</c:v>
                </c:pt>
                <c:pt idx="110">
                  <c:v>44408</c:v>
                </c:pt>
                <c:pt idx="111">
                  <c:v>44439</c:v>
                </c:pt>
                <c:pt idx="112">
                  <c:v>44469</c:v>
                </c:pt>
                <c:pt idx="113">
                  <c:v>44500</c:v>
                </c:pt>
                <c:pt idx="114">
                  <c:v>44530</c:v>
                </c:pt>
                <c:pt idx="115">
                  <c:v>44561</c:v>
                </c:pt>
                <c:pt idx="116">
                  <c:v>44592</c:v>
                </c:pt>
                <c:pt idx="117">
                  <c:v>44620</c:v>
                </c:pt>
                <c:pt idx="118">
                  <c:v>44651</c:v>
                </c:pt>
                <c:pt idx="119">
                  <c:v>44681</c:v>
                </c:pt>
                <c:pt idx="120">
                  <c:v>44712</c:v>
                </c:pt>
                <c:pt idx="121">
                  <c:v>44742</c:v>
                </c:pt>
                <c:pt idx="122">
                  <c:v>44773</c:v>
                </c:pt>
                <c:pt idx="123">
                  <c:v>44804</c:v>
                </c:pt>
                <c:pt idx="124">
                  <c:v>44834</c:v>
                </c:pt>
                <c:pt idx="125">
                  <c:v>44865</c:v>
                </c:pt>
                <c:pt idx="126">
                  <c:v>44895</c:v>
                </c:pt>
                <c:pt idx="127">
                  <c:v>44926</c:v>
                </c:pt>
                <c:pt idx="128">
                  <c:v>44957</c:v>
                </c:pt>
                <c:pt idx="129">
                  <c:v>44985</c:v>
                </c:pt>
                <c:pt idx="130">
                  <c:v>45016</c:v>
                </c:pt>
                <c:pt idx="131">
                  <c:v>45046</c:v>
                </c:pt>
                <c:pt idx="132">
                  <c:v>45077</c:v>
                </c:pt>
                <c:pt idx="133">
                  <c:v>45107</c:v>
                </c:pt>
                <c:pt idx="134">
                  <c:v>45138</c:v>
                </c:pt>
                <c:pt idx="135">
                  <c:v>45169</c:v>
                </c:pt>
                <c:pt idx="136">
                  <c:v>45199</c:v>
                </c:pt>
                <c:pt idx="137">
                  <c:v>45230</c:v>
                </c:pt>
                <c:pt idx="138">
                  <c:v>45231</c:v>
                </c:pt>
                <c:pt idx="139" formatCode="mmm\-yy">
                  <c:v>45261</c:v>
                </c:pt>
                <c:pt idx="140">
                  <c:v>45322</c:v>
                </c:pt>
                <c:pt idx="141" formatCode="mmm\-yy">
                  <c:v>45351</c:v>
                </c:pt>
                <c:pt idx="142">
                  <c:v>45382</c:v>
                </c:pt>
                <c:pt idx="143" formatCode="mmm\-yy">
                  <c:v>45412</c:v>
                </c:pt>
                <c:pt idx="144" formatCode="mmm\-yy">
                  <c:v>45443</c:v>
                </c:pt>
              </c:numCache>
            </c:numRef>
          </c:cat>
          <c:val>
            <c:numRef>
              <c:f>'[monthly_debt_report - May 2024.xlsx]Secondary Market II'!$C$7:$C$151</c:f>
              <c:numCache>
                <c:formatCode>[$-10409]#,##0;\(#,##0\)</c:formatCode>
                <c:ptCount val="145"/>
                <c:pt idx="0">
                  <c:v>71.099999999999994</c:v>
                </c:pt>
                <c:pt idx="1">
                  <c:v>54.2</c:v>
                </c:pt>
                <c:pt idx="2">
                  <c:v>75</c:v>
                </c:pt>
                <c:pt idx="3">
                  <c:v>30.672000000000001</c:v>
                </c:pt>
                <c:pt idx="4">
                  <c:v>65.215000000000003</c:v>
                </c:pt>
                <c:pt idx="5">
                  <c:v>27.870999999999999</c:v>
                </c:pt>
                <c:pt idx="6">
                  <c:v>30.925000000000001</c:v>
                </c:pt>
                <c:pt idx="7">
                  <c:v>23.715</c:v>
                </c:pt>
                <c:pt idx="8">
                  <c:v>69.7</c:v>
                </c:pt>
                <c:pt idx="9">
                  <c:v>44.777000000000001</c:v>
                </c:pt>
                <c:pt idx="10">
                  <c:v>57.844000000000001</c:v>
                </c:pt>
                <c:pt idx="11">
                  <c:v>71.197999999999993</c:v>
                </c:pt>
                <c:pt idx="12">
                  <c:v>24</c:v>
                </c:pt>
                <c:pt idx="13">
                  <c:v>57.850999999999999</c:v>
                </c:pt>
                <c:pt idx="14">
                  <c:v>183.74799999999999</c:v>
                </c:pt>
                <c:pt idx="15">
                  <c:v>110.005</c:v>
                </c:pt>
                <c:pt idx="16">
                  <c:v>13.103999999999999</c:v>
                </c:pt>
                <c:pt idx="17">
                  <c:v>72</c:v>
                </c:pt>
                <c:pt idx="18">
                  <c:v>62.234000000000002</c:v>
                </c:pt>
                <c:pt idx="19">
                  <c:v>5.4669999999999996</c:v>
                </c:pt>
                <c:pt idx="20">
                  <c:v>3.8</c:v>
                </c:pt>
                <c:pt idx="21">
                  <c:v>65.5</c:v>
                </c:pt>
                <c:pt idx="22">
                  <c:v>20.48</c:v>
                </c:pt>
                <c:pt idx="23">
                  <c:v>13.08</c:v>
                </c:pt>
                <c:pt idx="24">
                  <c:v>0</c:v>
                </c:pt>
                <c:pt idx="25">
                  <c:v>0</c:v>
                </c:pt>
                <c:pt idx="26">
                  <c:v>9.859</c:v>
                </c:pt>
                <c:pt idx="27">
                  <c:v>0</c:v>
                </c:pt>
                <c:pt idx="28">
                  <c:v>3.7250000000000001</c:v>
                </c:pt>
                <c:pt idx="29">
                  <c:v>8</c:v>
                </c:pt>
                <c:pt idx="30">
                  <c:v>0</c:v>
                </c:pt>
                <c:pt idx="31">
                  <c:v>9.48</c:v>
                </c:pt>
                <c:pt idx="32">
                  <c:v>4.8739999999999997</c:v>
                </c:pt>
                <c:pt idx="33">
                  <c:v>9.8620000000000001</c:v>
                </c:pt>
                <c:pt idx="34">
                  <c:v>24</c:v>
                </c:pt>
                <c:pt idx="35">
                  <c:v>11.38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0.34899999999999998</c:v>
                </c:pt>
                <c:pt idx="46">
                  <c:v>0</c:v>
                </c:pt>
                <c:pt idx="47">
                  <c:v>5</c:v>
                </c:pt>
                <c:pt idx="48">
                  <c:v>0.9</c:v>
                </c:pt>
                <c:pt idx="49">
                  <c:v>25.15</c:v>
                </c:pt>
                <c:pt idx="50">
                  <c:v>0.13</c:v>
                </c:pt>
                <c:pt idx="51">
                  <c:v>0</c:v>
                </c:pt>
                <c:pt idx="52">
                  <c:v>0.23499999999999999</c:v>
                </c:pt>
                <c:pt idx="53">
                  <c:v>0.24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28.625</c:v>
                </c:pt>
                <c:pt idx="58">
                  <c:v>27.812999999999999</c:v>
                </c:pt>
                <c:pt idx="59">
                  <c:v>64.763000000000005</c:v>
                </c:pt>
                <c:pt idx="60">
                  <c:v>83.975999999999999</c:v>
                </c:pt>
                <c:pt idx="61">
                  <c:v>10.579000000000001</c:v>
                </c:pt>
                <c:pt idx="62">
                  <c:v>0</c:v>
                </c:pt>
                <c:pt idx="63">
                  <c:v>1.57</c:v>
                </c:pt>
                <c:pt idx="64">
                  <c:v>3.4000000000000002E-2</c:v>
                </c:pt>
                <c:pt idx="65">
                  <c:v>0</c:v>
                </c:pt>
                <c:pt idx="66">
                  <c:v>15</c:v>
                </c:pt>
                <c:pt idx="67">
                  <c:v>5.1999999999999998E-2</c:v>
                </c:pt>
                <c:pt idx="68">
                  <c:v>2.0499999999999998</c:v>
                </c:pt>
                <c:pt idx="69">
                  <c:v>3.2149999999999999</c:v>
                </c:pt>
                <c:pt idx="70">
                  <c:v>9.02</c:v>
                </c:pt>
                <c:pt idx="71">
                  <c:v>46.756999999999998</c:v>
                </c:pt>
                <c:pt idx="72">
                  <c:v>9.1739999999999995</c:v>
                </c:pt>
                <c:pt idx="73">
                  <c:v>29.844999999999999</c:v>
                </c:pt>
                <c:pt idx="74">
                  <c:v>1.7</c:v>
                </c:pt>
                <c:pt idx="75">
                  <c:v>3.6150000000000002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3.45</c:v>
                </c:pt>
                <c:pt idx="81">
                  <c:v>13.696999999999999</c:v>
                </c:pt>
                <c:pt idx="82">
                  <c:v>9.1850000000000005</c:v>
                </c:pt>
                <c:pt idx="83">
                  <c:v>0</c:v>
                </c:pt>
                <c:pt idx="84">
                  <c:v>0</c:v>
                </c:pt>
                <c:pt idx="85">
                  <c:v>5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32.860999999999997</c:v>
                </c:pt>
                <c:pt idx="92">
                  <c:v>26.748000000000001</c:v>
                </c:pt>
                <c:pt idx="93">
                  <c:v>0</c:v>
                </c:pt>
                <c:pt idx="94">
                  <c:v>41.021000000000001</c:v>
                </c:pt>
                <c:pt idx="95">
                  <c:v>0.75</c:v>
                </c:pt>
                <c:pt idx="96">
                  <c:v>0</c:v>
                </c:pt>
                <c:pt idx="97">
                  <c:v>7.5</c:v>
                </c:pt>
                <c:pt idx="98">
                  <c:v>9.6980000000000004</c:v>
                </c:pt>
                <c:pt idx="99">
                  <c:v>2.97</c:v>
                </c:pt>
                <c:pt idx="100">
                  <c:v>0.3</c:v>
                </c:pt>
                <c:pt idx="101">
                  <c:v>18</c:v>
                </c:pt>
                <c:pt idx="102">
                  <c:v>9</c:v>
                </c:pt>
                <c:pt idx="103">
                  <c:v>62.84</c:v>
                </c:pt>
                <c:pt idx="104">
                  <c:v>56.933999999999997</c:v>
                </c:pt>
                <c:pt idx="105">
                  <c:v>59.162999999999997</c:v>
                </c:pt>
                <c:pt idx="106">
                  <c:v>12.37</c:v>
                </c:pt>
                <c:pt idx="107">
                  <c:v>10</c:v>
                </c:pt>
                <c:pt idx="108">
                  <c:v>18.559999999999999</c:v>
                </c:pt>
                <c:pt idx="109">
                  <c:v>6.0940000000000003</c:v>
                </c:pt>
                <c:pt idx="110">
                  <c:v>64.56</c:v>
                </c:pt>
                <c:pt idx="111">
                  <c:v>113.645</c:v>
                </c:pt>
                <c:pt idx="112">
                  <c:v>74.885000000000005</c:v>
                </c:pt>
                <c:pt idx="113">
                  <c:v>183.001</c:v>
                </c:pt>
                <c:pt idx="114">
                  <c:v>11.04</c:v>
                </c:pt>
                <c:pt idx="115">
                  <c:v>15</c:v>
                </c:pt>
                <c:pt idx="116">
                  <c:v>0</c:v>
                </c:pt>
                <c:pt idx="117">
                  <c:v>2.387</c:v>
                </c:pt>
                <c:pt idx="118">
                  <c:v>230.72499999999999</c:v>
                </c:pt>
                <c:pt idx="119">
                  <c:v>33.725000000000001</c:v>
                </c:pt>
                <c:pt idx="120">
                  <c:v>0</c:v>
                </c:pt>
                <c:pt idx="121">
                  <c:v>17.018000000000001</c:v>
                </c:pt>
                <c:pt idx="122">
                  <c:v>3.2690000000000001</c:v>
                </c:pt>
                <c:pt idx="123">
                  <c:v>0</c:v>
                </c:pt>
                <c:pt idx="124">
                  <c:v>16.14</c:v>
                </c:pt>
                <c:pt idx="125">
                  <c:v>38.81</c:v>
                </c:pt>
                <c:pt idx="126">
                  <c:v>20</c:v>
                </c:pt>
                <c:pt idx="127">
                  <c:v>2</c:v>
                </c:pt>
                <c:pt idx="128">
                  <c:v>200.68199999999999</c:v>
                </c:pt>
                <c:pt idx="129">
                  <c:v>60</c:v>
                </c:pt>
                <c:pt idx="130">
                  <c:v>7.8</c:v>
                </c:pt>
                <c:pt idx="131">
                  <c:v>20</c:v>
                </c:pt>
                <c:pt idx="132">
                  <c:v>85.4</c:v>
                </c:pt>
                <c:pt idx="133">
                  <c:v>77.66</c:v>
                </c:pt>
                <c:pt idx="134">
                  <c:v>60</c:v>
                </c:pt>
                <c:pt idx="135">
                  <c:v>1.76</c:v>
                </c:pt>
                <c:pt idx="136">
                  <c:v>0</c:v>
                </c:pt>
                <c:pt idx="137" formatCode="0">
                  <c:v>110.16</c:v>
                </c:pt>
                <c:pt idx="138">
                  <c:v>30</c:v>
                </c:pt>
                <c:pt idx="139">
                  <c:v>63</c:v>
                </c:pt>
                <c:pt idx="140">
                  <c:v>0</c:v>
                </c:pt>
                <c:pt idx="141">
                  <c:v>0</c:v>
                </c:pt>
                <c:pt idx="142" formatCode="General">
                  <c:v>10</c:v>
                </c:pt>
                <c:pt idx="143">
                  <c:v>22.4</c:v>
                </c:pt>
                <c:pt idx="14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EE-4232-ADB9-765D540A0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0328384"/>
        <c:axId val="210323808"/>
      </c:barChart>
      <c:dateAx>
        <c:axId val="210328384"/>
        <c:scaling>
          <c:orientation val="minMax"/>
          <c:max val="45443"/>
          <c:min val="41275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[$-409]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23808"/>
        <c:crosses val="autoZero"/>
        <c:auto val="1"/>
        <c:lblOffset val="100"/>
        <c:baseTimeUnit val="months"/>
        <c:majorUnit val="4"/>
        <c:majorTimeUnit val="months"/>
      </c:dateAx>
      <c:valAx>
        <c:axId val="210323808"/>
        <c:scaling>
          <c:orientation val="minMax"/>
          <c:max val="7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/>
                  <a:t>Millions</a:t>
                </a:r>
              </a:p>
            </c:rich>
          </c:tx>
          <c:layout>
            <c:manualLayout>
              <c:xMode val="edge"/>
              <c:yMode val="edge"/>
              <c:x val="2.8249684339604481E-2"/>
              <c:y val="0.152010312707917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2838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/>
              <a:t>Dynamics of Treasury Securities' Portfolio</a:t>
            </a:r>
          </a:p>
        </c:rich>
      </c:tx>
      <c:layout>
        <c:manualLayout>
          <c:xMode val="edge"/>
          <c:yMode val="edge"/>
          <c:x val="0.27488532418617168"/>
          <c:y val="4.64737192282102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07844751916617"/>
          <c:y val="0.17769324690072802"/>
          <c:w val="0.8198143290725568"/>
          <c:h val="0.694533046798927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'[monthly_debt_report - May 2024.xlsx]Portfolio Dynamics'!$B$2</c:f>
              <c:strCache>
                <c:ptCount val="1"/>
                <c:pt idx="0">
                  <c:v>T-bills</c:v>
                </c:pt>
              </c:strCache>
            </c:strRef>
          </c:tx>
          <c:spPr>
            <a:solidFill>
              <a:srgbClr val="64ABD6"/>
            </a:solidFill>
            <a:ln>
              <a:solidFill>
                <a:srgbClr val="3692CA"/>
              </a:solidFill>
            </a:ln>
            <a:effectLst/>
          </c:spPr>
          <c:invertIfNegative val="0"/>
          <c:cat>
            <c:strRef>
              <c:f>'[monthly_debt_report - May 2024.xlsx]Portfolio Dynamics'!$A$3:$A$15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V 2024</c:v>
                </c:pt>
              </c:strCache>
            </c:strRef>
          </c:cat>
          <c:val>
            <c:numRef>
              <c:f>'[monthly_debt_report - May 2024.xlsx]Portfolio Dynamics'!$B$3:$B$15</c:f>
              <c:numCache>
                <c:formatCode>General</c:formatCode>
                <c:ptCount val="13"/>
                <c:pt idx="0">
                  <c:v>100</c:v>
                </c:pt>
                <c:pt idx="1">
                  <c:v>140</c:v>
                </c:pt>
                <c:pt idx="2">
                  <c:v>394.2</c:v>
                </c:pt>
                <c:pt idx="3">
                  <c:v>409</c:v>
                </c:pt>
                <c:pt idx="4">
                  <c:v>633</c:v>
                </c:pt>
                <c:pt idx="5">
                  <c:v>705</c:v>
                </c:pt>
                <c:pt idx="6">
                  <c:v>600</c:v>
                </c:pt>
                <c:pt idx="7">
                  <c:v>799</c:v>
                </c:pt>
                <c:pt idx="8">
                  <c:v>780</c:v>
                </c:pt>
                <c:pt idx="9">
                  <c:v>300</c:v>
                </c:pt>
                <c:pt idx="10">
                  <c:v>415</c:v>
                </c:pt>
                <c:pt idx="11">
                  <c:v>360</c:v>
                </c:pt>
                <c:pt idx="12">
                  <c:v>383.4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73-46DC-A998-68C504EFECEF}"/>
            </c:ext>
          </c:extLst>
        </c:ser>
        <c:ser>
          <c:idx val="1"/>
          <c:order val="1"/>
          <c:tx>
            <c:strRef>
              <c:f>'[monthly_debt_report - May 2024.xlsx]Portfolio Dynamics'!$C$2</c:f>
              <c:strCache>
                <c:ptCount val="1"/>
                <c:pt idx="0">
                  <c:v>T-bonds</c:v>
                </c:pt>
              </c:strCache>
            </c:strRef>
          </c:tx>
          <c:spPr>
            <a:solidFill>
              <a:srgbClr val="FF9393"/>
            </a:solidFill>
            <a:ln>
              <a:solidFill>
                <a:srgbClr val="FF4747"/>
              </a:solidFill>
            </a:ln>
            <a:effectLst/>
          </c:spPr>
          <c:invertIfNegative val="0"/>
          <c:cat>
            <c:strRef>
              <c:f>'[monthly_debt_report - May 2024.xlsx]Portfolio Dynamics'!$A$3:$A$15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V 2024</c:v>
                </c:pt>
              </c:strCache>
            </c:strRef>
          </c:cat>
          <c:val>
            <c:numRef>
              <c:f>'[monthly_debt_report - May 2024.xlsx]Portfolio Dynamics'!$C$3:$C$15</c:f>
              <c:numCache>
                <c:formatCode>0</c:formatCode>
                <c:ptCount val="13"/>
                <c:pt idx="0">
                  <c:v>487</c:v>
                </c:pt>
                <c:pt idx="1">
                  <c:v>597</c:v>
                </c:pt>
                <c:pt idx="2">
                  <c:v>931.3</c:v>
                </c:pt>
                <c:pt idx="3">
                  <c:v>1240.3</c:v>
                </c:pt>
                <c:pt idx="4">
                  <c:v>1405.9</c:v>
                </c:pt>
                <c:pt idx="5">
                  <c:v>1725.4</c:v>
                </c:pt>
                <c:pt idx="6">
                  <c:v>2233</c:v>
                </c:pt>
                <c:pt idx="7">
                  <c:v>3008.2</c:v>
                </c:pt>
                <c:pt idx="8">
                  <c:v>5027.5</c:v>
                </c:pt>
                <c:pt idx="9">
                  <c:v>5178.7</c:v>
                </c:pt>
                <c:pt idx="10">
                  <c:v>6390.5499999999993</c:v>
                </c:pt>
                <c:pt idx="11">
                  <c:v>7778.3920000000007</c:v>
                </c:pt>
                <c:pt idx="12">
                  <c:v>8217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73-46DC-A998-68C504EFE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06970400"/>
        <c:axId val="806989536"/>
      </c:barChart>
      <c:lineChart>
        <c:grouping val="standard"/>
        <c:varyColors val="0"/>
        <c:ser>
          <c:idx val="5"/>
          <c:order val="2"/>
          <c:tx>
            <c:strRef>
              <c:f>'[monthly_debt_report - May 2024.xlsx]Portfolio Dynamics'!$F$2</c:f>
              <c:strCache>
                <c:ptCount val="1"/>
                <c:pt idx="0">
                  <c:v>% of GDP (RHS)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bg1">
                  <a:lumMod val="85000"/>
                  <a:alpha val="36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  <a:effectLst/>
            </c:spPr>
          </c:marker>
          <c:dLbls>
            <c:dLbl>
              <c:idx val="8"/>
              <c:layout>
                <c:manualLayout>
                  <c:x val="-5.8472463444542148E-2"/>
                  <c:y val="3.542442026381822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73-46DC-A998-68C504EFECEF}"/>
                </c:ext>
              </c:extLst>
            </c:dLbl>
            <c:dLbl>
              <c:idx val="10"/>
              <c:layout>
                <c:manualLayout>
                  <c:x val="-4.6758153027745504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73-46DC-A998-68C504EFEC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'[monthly_debt_report - May 2024.xlsx]Portfolio Dynamics'!$A$3:$A$14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'[monthly_debt_report - May 2024.xlsx]Portfolio Dynamics'!$F$3:$F$15</c:f>
              <c:numCache>
                <c:formatCode>0.0%</c:formatCode>
                <c:ptCount val="13"/>
                <c:pt idx="0">
                  <c:v>2.2432592207248574E-2</c:v>
                </c:pt>
                <c:pt idx="1">
                  <c:v>2.5775495442240386E-2</c:v>
                </c:pt>
                <c:pt idx="2">
                  <c:v>4.2587583470869828E-2</c:v>
                </c:pt>
                <c:pt idx="3">
                  <c:v>4.8601716300095521E-2</c:v>
                </c:pt>
                <c:pt idx="4">
                  <c:v>5.6895272096192905E-2</c:v>
                </c:pt>
                <c:pt idx="5">
                  <c:v>5.9624652035540987E-2</c:v>
                </c:pt>
                <c:pt idx="6">
                  <c:v>6.3521115411378268E-2</c:v>
                </c:pt>
                <c:pt idx="7">
                  <c:v>7.6563130974062685E-2</c:v>
                </c:pt>
                <c:pt idx="8">
                  <c:v>0.11664331162479227</c:v>
                </c:pt>
                <c:pt idx="9">
                  <c:v>9.0222767917209581E-2</c:v>
                </c:pt>
                <c:pt idx="10">
                  <c:v>9.3405633908932112E-2</c:v>
                </c:pt>
                <c:pt idx="11">
                  <c:v>0.10141794363694467</c:v>
                </c:pt>
                <c:pt idx="12">
                  <c:v>0.10717533420056184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073-46DC-A998-68C504EFE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6315423"/>
        <c:axId val="1666328319"/>
      </c:lineChart>
      <c:catAx>
        <c:axId val="80697040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806989536"/>
        <c:crosses val="autoZero"/>
        <c:auto val="1"/>
        <c:lblAlgn val="ctr"/>
        <c:lblOffset val="100"/>
        <c:noMultiLvlLbl val="0"/>
      </c:catAx>
      <c:valAx>
        <c:axId val="80698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dirty="0"/>
                  <a:t>Millions</a:t>
                </a:r>
              </a:p>
            </c:rich>
          </c:tx>
          <c:layout>
            <c:manualLayout>
              <c:xMode val="edge"/>
              <c:yMode val="edge"/>
              <c:x val="1.6452443939067459E-3"/>
              <c:y val="0.170950274952350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\ &quot;₾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806970400"/>
        <c:crosses val="autoZero"/>
        <c:crossBetween val="between"/>
      </c:valAx>
      <c:valAx>
        <c:axId val="1666328319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666315423"/>
        <c:crosses val="max"/>
        <c:crossBetween val="between"/>
      </c:valAx>
      <c:catAx>
        <c:axId val="16663154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66328319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24232036693896"/>
          <c:y val="0.93758277506470566"/>
          <c:w val="0.3341756340413638"/>
          <c:h val="6.2417224935294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dirty="0"/>
              <a:t>Debt Redemption Profile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90799932649946"/>
          <c:y val="0.16088124455451441"/>
          <c:w val="0.8114993787454885"/>
          <c:h val="0.53069468184868862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'[monthly_debt_report - May 2024.xlsx]Service (2)'!$A$18</c:f>
              <c:strCache>
                <c:ptCount val="1"/>
                <c:pt idx="0">
                  <c:v>Multilateral</c:v>
                </c:pt>
              </c:strCache>
            </c:strRef>
          </c:tx>
          <c:spPr>
            <a:solidFill>
              <a:srgbClr val="558ACB"/>
            </a:solidFill>
            <a:ln>
              <a:solidFill>
                <a:srgbClr val="3871B6"/>
              </a:solidFill>
            </a:ln>
            <a:effectLst/>
          </c:spPr>
          <c:invertIfNegative val="0"/>
          <c:cat>
            <c:strRef>
              <c:f>'[monthly_debt_report - May 2024.xlsx]Service (2)'!$C$3:$AF$3</c:f>
              <c:strCache>
                <c:ptCount val="30"/>
                <c:pt idx="0">
                  <c:v>V-XII 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</c:strCache>
            </c:strRef>
          </c:cat>
          <c:val>
            <c:numRef>
              <c:f>'[monthly_debt_report - May 2024.xlsx]Service (2)'!$C$18:$AF$18</c:f>
              <c:numCache>
                <c:formatCode>0.0</c:formatCode>
                <c:ptCount val="30"/>
                <c:pt idx="0">
                  <c:v>553.18802064938995</c:v>
                </c:pt>
                <c:pt idx="1">
                  <c:v>936.45058163799763</c:v>
                </c:pt>
                <c:pt idx="2">
                  <c:v>930.33200298922657</c:v>
                </c:pt>
                <c:pt idx="3">
                  <c:v>923.82223056411442</c:v>
                </c:pt>
                <c:pt idx="4">
                  <c:v>978.34784821538392</c:v>
                </c:pt>
                <c:pt idx="5">
                  <c:v>985.18778338312495</c:v>
                </c:pt>
                <c:pt idx="6">
                  <c:v>935.30076068079893</c:v>
                </c:pt>
                <c:pt idx="7">
                  <c:v>865.91173605768745</c:v>
                </c:pt>
                <c:pt idx="8">
                  <c:v>867.63494478032089</c:v>
                </c:pt>
                <c:pt idx="9">
                  <c:v>885.04758352737304</c:v>
                </c:pt>
                <c:pt idx="10">
                  <c:v>908.16813128333251</c:v>
                </c:pt>
                <c:pt idx="11">
                  <c:v>1201.5566452405619</c:v>
                </c:pt>
                <c:pt idx="12">
                  <c:v>787.71269584347453</c:v>
                </c:pt>
                <c:pt idx="13">
                  <c:v>729.08891092799695</c:v>
                </c:pt>
                <c:pt idx="14">
                  <c:v>669.79907634804454</c:v>
                </c:pt>
                <c:pt idx="15">
                  <c:v>629.38121857354656</c:v>
                </c:pt>
                <c:pt idx="16">
                  <c:v>530.50715777238747</c:v>
                </c:pt>
                <c:pt idx="17">
                  <c:v>463.44207220526846</c:v>
                </c:pt>
                <c:pt idx="18">
                  <c:v>404.97270862909954</c:v>
                </c:pt>
                <c:pt idx="19">
                  <c:v>361.43371887192893</c:v>
                </c:pt>
                <c:pt idx="20">
                  <c:v>345.708268535613</c:v>
                </c:pt>
                <c:pt idx="21">
                  <c:v>243.47290280770051</c:v>
                </c:pt>
                <c:pt idx="22">
                  <c:v>150.15432371521948</c:v>
                </c:pt>
                <c:pt idx="23">
                  <c:v>117.28254730791751</c:v>
                </c:pt>
                <c:pt idx="24">
                  <c:v>90.066490723859985</c:v>
                </c:pt>
                <c:pt idx="25">
                  <c:v>72.676622306192996</c:v>
                </c:pt>
                <c:pt idx="26">
                  <c:v>57.083190713222997</c:v>
                </c:pt>
                <c:pt idx="27">
                  <c:v>43.253983755700496</c:v>
                </c:pt>
                <c:pt idx="28">
                  <c:v>30.2626256810325</c:v>
                </c:pt>
                <c:pt idx="29">
                  <c:v>19.445613256201501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8E-4FA2-8D4E-1381572913FA}"/>
            </c:ext>
          </c:extLst>
        </c:ser>
        <c:ser>
          <c:idx val="1"/>
          <c:order val="1"/>
          <c:tx>
            <c:strRef>
              <c:f>'[monthly_debt_report - May 2024.xlsx]Service (2)'!$A$17</c:f>
              <c:strCache>
                <c:ptCount val="1"/>
                <c:pt idx="0">
                  <c:v>Bilateral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4B91D1"/>
              </a:solidFill>
            </a:ln>
            <a:effectLst/>
          </c:spPr>
          <c:invertIfNegative val="0"/>
          <c:cat>
            <c:strRef>
              <c:f>'[monthly_debt_report - May 2024.xlsx]Service (2)'!$C$3:$AF$3</c:f>
              <c:strCache>
                <c:ptCount val="30"/>
                <c:pt idx="0">
                  <c:v>V-XII 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</c:strCache>
            </c:strRef>
          </c:cat>
          <c:val>
            <c:numRef>
              <c:f>'[monthly_debt_report - May 2024.xlsx]Service (2)'!$C$17:$AF$17</c:f>
              <c:numCache>
                <c:formatCode>0.0</c:formatCode>
                <c:ptCount val="30"/>
                <c:pt idx="0">
                  <c:v>270.05635972652703</c:v>
                </c:pt>
                <c:pt idx="1">
                  <c:v>308.15970470034449</c:v>
                </c:pt>
                <c:pt idx="2">
                  <c:v>256.10825482448098</c:v>
                </c:pt>
                <c:pt idx="3">
                  <c:v>291.14926189447192</c:v>
                </c:pt>
                <c:pt idx="4">
                  <c:v>294.26793856588341</c:v>
                </c:pt>
                <c:pt idx="5">
                  <c:v>277.99098793006794</c:v>
                </c:pt>
                <c:pt idx="6">
                  <c:v>283.45617254456243</c:v>
                </c:pt>
                <c:pt idx="7">
                  <c:v>277.39748971776447</c:v>
                </c:pt>
                <c:pt idx="8">
                  <c:v>275.11585712072252</c:v>
                </c:pt>
                <c:pt idx="9">
                  <c:v>274.041240032715</c:v>
                </c:pt>
                <c:pt idx="10">
                  <c:v>213.64962080128342</c:v>
                </c:pt>
                <c:pt idx="11">
                  <c:v>186.536544850008</c:v>
                </c:pt>
                <c:pt idx="12">
                  <c:v>174.17679204281103</c:v>
                </c:pt>
                <c:pt idx="13">
                  <c:v>169.52377502832601</c:v>
                </c:pt>
                <c:pt idx="14">
                  <c:v>156.60431855873549</c:v>
                </c:pt>
                <c:pt idx="15">
                  <c:v>142.72021078441949</c:v>
                </c:pt>
                <c:pt idx="16">
                  <c:v>101.12184526416299</c:v>
                </c:pt>
                <c:pt idx="17">
                  <c:v>74.494801889087995</c:v>
                </c:pt>
                <c:pt idx="18">
                  <c:v>36.691908903909003</c:v>
                </c:pt>
                <c:pt idx="19">
                  <c:v>18.737635916851499</c:v>
                </c:pt>
                <c:pt idx="20">
                  <c:v>16.685061700654497</c:v>
                </c:pt>
                <c:pt idx="21">
                  <c:v>16.202579725024503</c:v>
                </c:pt>
                <c:pt idx="22">
                  <c:v>14.078230685707501</c:v>
                </c:pt>
                <c:pt idx="23">
                  <c:v>12.438672518838001</c:v>
                </c:pt>
                <c:pt idx="24">
                  <c:v>12.438672518838001</c:v>
                </c:pt>
                <c:pt idx="25">
                  <c:v>12.438672518838001</c:v>
                </c:pt>
                <c:pt idx="26">
                  <c:v>2.0441176677614998</c:v>
                </c:pt>
                <c:pt idx="27">
                  <c:v>0.28761999882</c:v>
                </c:pt>
                <c:pt idx="28">
                  <c:v>0.1447850035155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8E-4FA2-8D4E-1381572913FA}"/>
            </c:ext>
          </c:extLst>
        </c:ser>
        <c:ser>
          <c:idx val="0"/>
          <c:order val="2"/>
          <c:tx>
            <c:strRef>
              <c:f>'[monthly_debt_report - May 2024.xlsx]Service (2)'!$A$16</c:f>
              <c:strCache>
                <c:ptCount val="1"/>
                <c:pt idx="0">
                  <c:v>Eurobond</c:v>
                </c:pt>
              </c:strCache>
            </c:strRef>
          </c:tx>
          <c:spPr>
            <a:solidFill>
              <a:srgbClr val="FF7575"/>
            </a:solidFill>
            <a:ln>
              <a:solidFill>
                <a:srgbClr val="FF5757"/>
              </a:solidFill>
            </a:ln>
            <a:effectLst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C8E-4FA2-8D4E-1381572913FA}"/>
              </c:ext>
            </c:extLst>
          </c:dPt>
          <c:cat>
            <c:strRef>
              <c:f>'[monthly_debt_report - May 2024.xlsx]Service (2)'!$C$3:$AF$3</c:f>
              <c:strCache>
                <c:ptCount val="30"/>
                <c:pt idx="0">
                  <c:v>V-XII 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</c:strCache>
            </c:strRef>
          </c:cat>
          <c:val>
            <c:numRef>
              <c:f>'[monthly_debt_report - May 2024.xlsx]Service (2)'!$C$16:$AF$16</c:f>
              <c:numCache>
                <c:formatCode>0.0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1341.75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8E-4FA2-8D4E-1381572913FA}"/>
            </c:ext>
          </c:extLst>
        </c:ser>
        <c:ser>
          <c:idx val="4"/>
          <c:order val="3"/>
          <c:tx>
            <c:strRef>
              <c:f>'[monthly_debt_report - May 2024.xlsx]Service (2)'!$A$19</c:f>
              <c:strCache>
                <c:ptCount val="1"/>
                <c:pt idx="0">
                  <c:v>Treasury Securities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6B6B6B"/>
              </a:solidFill>
            </a:ln>
            <a:effectLst/>
          </c:spPr>
          <c:invertIfNegative val="0"/>
          <c:cat>
            <c:strRef>
              <c:f>'[monthly_debt_report - May 2024.xlsx]Service (2)'!$C$3:$AF$3</c:f>
              <c:strCache>
                <c:ptCount val="30"/>
                <c:pt idx="0">
                  <c:v>V-XII 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</c:strCache>
            </c:strRef>
          </c:cat>
          <c:val>
            <c:numRef>
              <c:f>'[monthly_debt_report - May 2024.xlsx]Service (2)'!$C$19:$AF$19</c:f>
              <c:numCache>
                <c:formatCode>0.0</c:formatCode>
                <c:ptCount val="30"/>
                <c:pt idx="0">
                  <c:v>880.25290344000007</c:v>
                </c:pt>
                <c:pt idx="1">
                  <c:v>1044.9750839200001</c:v>
                </c:pt>
                <c:pt idx="2">
                  <c:v>901.1710061</c:v>
                </c:pt>
                <c:pt idx="3">
                  <c:v>1613.3975205200002</c:v>
                </c:pt>
                <c:pt idx="4">
                  <c:v>2315.2091254300003</c:v>
                </c:pt>
                <c:pt idx="5">
                  <c:v>367.09687845999997</c:v>
                </c:pt>
                <c:pt idx="6">
                  <c:v>1011.88823605</c:v>
                </c:pt>
                <c:pt idx="7">
                  <c:v>350.80149948000002</c:v>
                </c:pt>
                <c:pt idx="8">
                  <c:v>3.5390379999999999E-2</c:v>
                </c:pt>
                <c:pt idx="9">
                  <c:v>3.5390379999999999E-2</c:v>
                </c:pt>
                <c:pt idx="10">
                  <c:v>253.31439083000001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8E-4FA2-8D4E-1381572913FA}"/>
            </c:ext>
          </c:extLst>
        </c:ser>
        <c:ser>
          <c:idx val="5"/>
          <c:order val="4"/>
          <c:tx>
            <c:strRef>
              <c:f>'[monthly_debt_report - May 2024.xlsx]Service (2)'!$A$20</c:f>
              <c:strCache>
                <c:ptCount val="1"/>
                <c:pt idx="0">
                  <c:v>Government Bonds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8EC26A"/>
              </a:solidFill>
            </a:ln>
            <a:effectLst/>
          </c:spPr>
          <c:invertIfNegative val="0"/>
          <c:cat>
            <c:strRef>
              <c:f>'[monthly_debt_report - May 2024.xlsx]Service (2)'!$C$3:$AF$3</c:f>
              <c:strCache>
                <c:ptCount val="30"/>
                <c:pt idx="0">
                  <c:v>V-XII 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</c:strCache>
            </c:strRef>
          </c:cat>
          <c:val>
            <c:numRef>
              <c:f>'[monthly_debt_report - May 2024.xlsx]Service (2)'!$C$20:$AE$20</c:f>
              <c:numCache>
                <c:formatCode>0.0</c:formatCode>
                <c:ptCount val="29"/>
                <c:pt idx="0" formatCode="General">
                  <c:v>10</c:v>
                </c:pt>
                <c:pt idx="1">
                  <c:v>30</c:v>
                </c:pt>
                <c:pt idx="2" formatCode="General">
                  <c:v>40</c:v>
                </c:pt>
                <c:pt idx="3" formatCode="General">
                  <c:v>40</c:v>
                </c:pt>
                <c:pt idx="4" formatCode="General">
                  <c:v>40</c:v>
                </c:pt>
                <c:pt idx="5" formatCode="General">
                  <c:v>40</c:v>
                </c:pt>
                <c:pt idx="6" formatCode="0.0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8E-4FA2-8D4E-138157291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309616383"/>
        <c:axId val="309633023"/>
      </c:barChart>
      <c:catAx>
        <c:axId val="309616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09633023"/>
        <c:crosses val="autoZero"/>
        <c:auto val="1"/>
        <c:lblAlgn val="ctr"/>
        <c:lblOffset val="100"/>
        <c:noMultiLvlLbl val="1"/>
      </c:catAx>
      <c:valAx>
        <c:axId val="30963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E0E0E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/>
                  <a:t>Millions</a:t>
                </a:r>
              </a:p>
            </c:rich>
          </c:tx>
          <c:layout>
            <c:manualLayout>
              <c:xMode val="edge"/>
              <c:yMode val="edge"/>
              <c:x val="1.3029270807799915E-2"/>
              <c:y val="0.159657019294743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\ &quot;₾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09616383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23641040977145"/>
          <c:y val="0.89183451187877028"/>
          <c:w val="0.76301627710022846"/>
          <c:h val="7.05428813781921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/>
              <a:t>Redemption Profile of Treasury Securities (Based on Stock)</a:t>
            </a:r>
          </a:p>
        </c:rich>
      </c:tx>
      <c:layout>
        <c:manualLayout>
          <c:xMode val="edge"/>
          <c:yMode val="edge"/>
          <c:x val="0.16466891982781812"/>
          <c:y val="5.492348636061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3694213346274"/>
          <c:y val="0.18258612798535409"/>
          <c:w val="0.8046714420231369"/>
          <c:h val="0.644990019960079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'[monthly_debt_report - May 2024.xlsx]Redemption Profile'!$A$2</c:f>
              <c:strCache>
                <c:ptCount val="1"/>
                <c:pt idx="0">
                  <c:v>T-bills</c:v>
                </c:pt>
              </c:strCache>
            </c:strRef>
          </c:tx>
          <c:spPr>
            <a:solidFill>
              <a:srgbClr val="64ABD6"/>
            </a:solidFill>
            <a:ln>
              <a:solidFill>
                <a:srgbClr val="3591C9"/>
              </a:solidFill>
            </a:ln>
            <a:effectLst/>
          </c:spPr>
          <c:invertIfNegative val="0"/>
          <c:cat>
            <c:strRef>
              <c:f>'[monthly_debt_report - May 2024.xlsx]Redemption Profile'!$B$1:$L$1</c:f>
              <c:strCache>
                <c:ptCount val="11"/>
                <c:pt idx="0">
                  <c:v>VI-XII 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</c:strCache>
            </c:strRef>
          </c:cat>
          <c:val>
            <c:numRef>
              <c:f>'[monthly_debt_report - May 2024.xlsx]Redemption Profile'!$B$2:$L$2</c:f>
              <c:numCache>
                <c:formatCode>#,##0.00_);\(#,##0.00\)</c:formatCode>
                <c:ptCount val="11"/>
                <c:pt idx="0">
                  <c:v>291.04000000000002</c:v>
                </c:pt>
                <c:pt idx="1">
                  <c:v>92.4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A-48F3-ABB5-5BBA4BEE68D0}"/>
            </c:ext>
          </c:extLst>
        </c:ser>
        <c:ser>
          <c:idx val="1"/>
          <c:order val="1"/>
          <c:tx>
            <c:strRef>
              <c:f>'[monthly_debt_report - May 2024.xlsx]Redemption Profile'!$A$3</c:f>
              <c:strCache>
                <c:ptCount val="1"/>
                <c:pt idx="0">
                  <c:v>T-bonds</c:v>
                </c:pt>
              </c:strCache>
            </c:strRef>
          </c:tx>
          <c:spPr>
            <a:solidFill>
              <a:srgbClr val="FF9393"/>
            </a:solidFill>
            <a:ln>
              <a:solidFill>
                <a:srgbClr val="FF4747"/>
              </a:solidFill>
            </a:ln>
            <a:effectLst/>
          </c:spPr>
          <c:invertIfNegative val="0"/>
          <c:cat>
            <c:strRef>
              <c:f>'[monthly_debt_report - May 2024.xlsx]Redemption Profile'!$B$1:$L$1</c:f>
              <c:strCache>
                <c:ptCount val="11"/>
                <c:pt idx="0">
                  <c:v>VI-XII 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</c:strCache>
            </c:strRef>
          </c:cat>
          <c:val>
            <c:numRef>
              <c:f>'[monthly_debt_report - May 2024.xlsx]Redemption Profile'!$B$3:$L$3</c:f>
              <c:numCache>
                <c:formatCode>[$-10409]#,##0.00;\(#,##0.00\)</c:formatCode>
                <c:ptCount val="11"/>
                <c:pt idx="0">
                  <c:v>215.95</c:v>
                </c:pt>
                <c:pt idx="1">
                  <c:v>972.06000000000006</c:v>
                </c:pt>
                <c:pt idx="2">
                  <c:v>902.14</c:v>
                </c:pt>
                <c:pt idx="3">
                  <c:v>1655.53</c:v>
                </c:pt>
                <c:pt idx="4">
                  <c:v>2315.2199999999998</c:v>
                </c:pt>
                <c:pt idx="5">
                  <c:v>436.86</c:v>
                </c:pt>
                <c:pt idx="6">
                  <c:v>1011.89</c:v>
                </c:pt>
                <c:pt idx="7">
                  <c:v>425.19</c:v>
                </c:pt>
                <c:pt idx="8">
                  <c:v>0.04</c:v>
                </c:pt>
                <c:pt idx="9">
                  <c:v>0.04</c:v>
                </c:pt>
                <c:pt idx="10">
                  <c:v>282.16000000000003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A-48F3-ABB5-5BBA4BEE6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04650080"/>
        <c:axId val="804649248"/>
      </c:barChart>
      <c:catAx>
        <c:axId val="80465008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804649248"/>
        <c:crosses val="autoZero"/>
        <c:auto val="1"/>
        <c:lblAlgn val="ctr"/>
        <c:lblOffset val="100"/>
        <c:tickMarkSkip val="1"/>
        <c:noMultiLvlLbl val="0"/>
      </c:catAx>
      <c:valAx>
        <c:axId val="80464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/>
                  <a:t>Millions</a:t>
                </a:r>
              </a:p>
            </c:rich>
          </c:tx>
          <c:layout>
            <c:manualLayout>
              <c:xMode val="edge"/>
              <c:yMode val="edge"/>
              <c:x val="6.4063761097659403E-3"/>
              <c:y val="0.174645043246839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\ &quot;₾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80465008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/>
              <a:t>Dynamics of Net Issuance</a:t>
            </a:r>
            <a:endParaRPr lang="ka-GE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72296206618241"/>
          <c:y val="0.14825116433799068"/>
          <c:w val="0.80661655905299989"/>
          <c:h val="0.68750598802395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'[monthly_debt_report - May 2024.xlsx]Net Issuance '!$B$1</c:f>
              <c:strCache>
                <c:ptCount val="1"/>
                <c:pt idx="0">
                  <c:v>Gross Issuance</c:v>
                </c:pt>
              </c:strCache>
            </c:strRef>
          </c:tx>
          <c:spPr>
            <a:solidFill>
              <a:srgbClr val="6C9FCA"/>
            </a:solidFill>
            <a:ln>
              <a:solidFill>
                <a:srgbClr val="4283B8"/>
              </a:solidFill>
            </a:ln>
            <a:effectLst/>
          </c:spPr>
          <c:invertIfNegative val="0"/>
          <c:dLbls>
            <c:dLbl>
              <c:idx val="10"/>
              <c:layout>
                <c:manualLayout>
                  <c:x val="-1.3832181441139034E-16"/>
                  <c:y val="8.4497671324018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8D4-4054-AD11-18001A7FC8B7}"/>
                </c:ext>
              </c:extLst>
            </c:dLbl>
            <c:dLbl>
              <c:idx val="11"/>
              <c:layout>
                <c:manualLayout>
                  <c:x val="-2.1643981755546569E-3"/>
                  <c:y val="-6.4502305916560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8D4-4054-AD11-18001A7FC8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'[monthly_debt_report - May 2024.xlsx]Net Issuance '!$A$2:$A$14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V 2024</c:v>
                </c:pt>
              </c:strCache>
            </c:strRef>
          </c:cat>
          <c:val>
            <c:numRef>
              <c:f>'[monthly_debt_report - May 2024.xlsx]Net Issuance '!$B$2:$B$14</c:f>
              <c:numCache>
                <c:formatCode>0</c:formatCode>
                <c:ptCount val="13"/>
                <c:pt idx="0">
                  <c:v>417.58187820000001</c:v>
                </c:pt>
                <c:pt idx="1">
                  <c:v>376.29357223</c:v>
                </c:pt>
                <c:pt idx="2">
                  <c:v>876.15292894000004</c:v>
                </c:pt>
                <c:pt idx="3">
                  <c:v>811.85000112</c:v>
                </c:pt>
                <c:pt idx="4">
                  <c:v>1118.0916129899999</c:v>
                </c:pt>
                <c:pt idx="5">
                  <c:v>1448.00637583</c:v>
                </c:pt>
                <c:pt idx="6">
                  <c:v>1638.5391495399999</c:v>
                </c:pt>
                <c:pt idx="7">
                  <c:v>2288.03520875</c:v>
                </c:pt>
                <c:pt idx="8">
                  <c:v>3553.1612848499999</c:v>
                </c:pt>
                <c:pt idx="9">
                  <c:v>1332.21725382</c:v>
                </c:pt>
                <c:pt idx="10">
                  <c:v>2831.64</c:v>
                </c:pt>
                <c:pt idx="11">
                  <c:v>3011.84</c:v>
                </c:pt>
                <c:pt idx="12">
                  <c:v>1663.415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D4-4054-AD11-18001A7FC8B7}"/>
            </c:ext>
          </c:extLst>
        </c:ser>
        <c:ser>
          <c:idx val="2"/>
          <c:order val="2"/>
          <c:tx>
            <c:strRef>
              <c:f>'[monthly_debt_report - May 2024.xlsx]Net Issuance '!$D$1</c:f>
              <c:strCache>
                <c:ptCount val="1"/>
                <c:pt idx="0">
                  <c:v>Net Issuance</c:v>
                </c:pt>
              </c:strCache>
            </c:strRef>
          </c:tx>
          <c:spPr>
            <a:solidFill>
              <a:srgbClr val="A3D888"/>
            </a:solidFill>
            <a:ln>
              <a:solidFill>
                <a:srgbClr val="579E34"/>
              </a:solidFill>
            </a:ln>
            <a:effectLst/>
          </c:spPr>
          <c:invertIfNegative val="0"/>
          <c:dLbls>
            <c:dLbl>
              <c:idx val="8"/>
              <c:layout>
                <c:manualLayout>
                  <c:x val="8.35814726858043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8D4-4054-AD11-18001A7FC8B7}"/>
                </c:ext>
              </c:extLst>
            </c:dLbl>
            <c:dLbl>
              <c:idx val="9"/>
              <c:layout>
                <c:manualLayout>
                  <c:x val="2.1354587032553136E-3"/>
                  <c:y val="0.118296739853626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8D4-4054-AD11-18001A7FC8B7}"/>
                </c:ext>
              </c:extLst>
            </c:dLbl>
            <c:dLbl>
              <c:idx val="10"/>
              <c:layout>
                <c:manualLayout>
                  <c:x val="1.8861771710040735E-3"/>
                  <c:y val="-2.173137732656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8D4-4054-AD11-18001A7FC8B7}"/>
                </c:ext>
              </c:extLst>
            </c:dLbl>
            <c:dLbl>
              <c:idx val="11"/>
              <c:layout>
                <c:manualLayout>
                  <c:x val="0"/>
                  <c:y val="6.7598137059214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8D4-4054-AD11-18001A7FC8B7}"/>
                </c:ext>
              </c:extLst>
            </c:dLbl>
            <c:dLbl>
              <c:idx val="12"/>
              <c:layout>
                <c:manualLayout>
                  <c:x val="2.5074441805741522E-2"/>
                  <c:y val="6.4890968416828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8D4-4054-AD11-18001A7FC8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'[monthly_debt_report - May 2024.xlsx]Net Issuance '!$A$2:$A$14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V 2024</c:v>
                </c:pt>
              </c:strCache>
            </c:strRef>
          </c:cat>
          <c:val>
            <c:numRef>
              <c:f>'[monthly_debt_report - May 2024.xlsx]Net Issuance '!$D$2:$D$14</c:f>
              <c:numCache>
                <c:formatCode>0</c:formatCode>
                <c:ptCount val="13"/>
                <c:pt idx="0">
                  <c:v>58.32</c:v>
                </c:pt>
                <c:pt idx="1">
                  <c:v>149.53</c:v>
                </c:pt>
                <c:pt idx="2">
                  <c:v>572.82000000000005</c:v>
                </c:pt>
                <c:pt idx="3">
                  <c:v>314.68</c:v>
                </c:pt>
                <c:pt idx="4">
                  <c:v>378.38</c:v>
                </c:pt>
                <c:pt idx="5">
                  <c:v>399.49</c:v>
                </c:pt>
                <c:pt idx="6">
                  <c:v>422.31</c:v>
                </c:pt>
                <c:pt idx="7">
                  <c:v>948.77</c:v>
                </c:pt>
                <c:pt idx="8">
                  <c:v>2026.07</c:v>
                </c:pt>
                <c:pt idx="9">
                  <c:v>-306.49</c:v>
                </c:pt>
                <c:pt idx="10">
                  <c:v>1346.34</c:v>
                </c:pt>
                <c:pt idx="11">
                  <c:v>1459.42</c:v>
                </c:pt>
                <c:pt idx="12">
                  <c:v>306.63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D4-4054-AD11-18001A7FC8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axId val="1291490751"/>
        <c:axId val="1291494079"/>
      </c:barChart>
      <c:barChart>
        <c:barDir val="col"/>
        <c:grouping val="clustered"/>
        <c:varyColors val="0"/>
        <c:ser>
          <c:idx val="1"/>
          <c:order val="1"/>
          <c:tx>
            <c:strRef>
              <c:f>'[monthly_debt_report - May 2024.xlsx]Net Issuance '!$C$1</c:f>
              <c:strCache>
                <c:ptCount val="1"/>
                <c:pt idx="0">
                  <c:v>2024 Target Gross Issuance</c:v>
                </c:pt>
              </c:strCache>
            </c:strRef>
          </c:tx>
          <c:spPr>
            <a:solidFill>
              <a:srgbClr val="6C9FCA">
                <a:alpha val="25000"/>
              </a:srgbClr>
            </a:solidFill>
            <a:ln>
              <a:solidFill>
                <a:srgbClr val="6C9FCA"/>
              </a:solidFill>
            </a:ln>
            <a:effectLst/>
          </c:spPr>
          <c:invertIfNegative val="0"/>
          <c:dLbls>
            <c:dLbl>
              <c:idx val="11"/>
              <c:layout>
                <c:manualLayout>
                  <c:x val="-4.2538845586169265E-3"/>
                  <c:y val="-3.87276519717015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4-4054-AD11-18001A7FC8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'[monthly_debt_report - May 2024.xlsx]Net Issuance '!$A$2:$A$14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V 2024</c:v>
                </c:pt>
              </c:strCache>
            </c:strRef>
          </c:cat>
          <c:val>
            <c:numRef>
              <c:f>'[monthly_debt_report - May 2024.xlsx]Net Issuance '!$C$2:$C$14</c:f>
              <c:numCache>
                <c:formatCode>General</c:formatCode>
                <c:ptCount val="13"/>
                <c:pt idx="12" formatCode="0">
                  <c:v>3710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D4-4054-AD11-18001A7FC8B7}"/>
            </c:ext>
          </c:extLst>
        </c:ser>
        <c:ser>
          <c:idx val="3"/>
          <c:order val="3"/>
          <c:tx>
            <c:strRef>
              <c:f>'[monthly_debt_report - May 2024.xlsx]Net Issuance '!$E$1</c:f>
              <c:strCache>
                <c:ptCount val="1"/>
                <c:pt idx="0">
                  <c:v>2024 Target Net Issuance</c:v>
                </c:pt>
              </c:strCache>
            </c:strRef>
          </c:tx>
          <c:spPr>
            <a:solidFill>
              <a:srgbClr val="A3D888">
                <a:alpha val="25000"/>
              </a:srgbClr>
            </a:solidFill>
            <a:ln>
              <a:solidFill>
                <a:srgbClr val="88CD65"/>
              </a:solidFill>
            </a:ln>
            <a:effectLst/>
          </c:spPr>
          <c:invertIfNegative val="0"/>
          <c:dLbls>
            <c:dLbl>
              <c:idx val="10"/>
              <c:layout>
                <c:manualLayout>
                  <c:x val="-1.3832181441139034E-16"/>
                  <c:y val="8.4497671324018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D4-4054-AD11-18001A7FC8B7}"/>
                </c:ext>
              </c:extLst>
            </c:dLbl>
            <c:dLbl>
              <c:idx val="11"/>
              <c:layout>
                <c:manualLayout>
                  <c:x val="2.7743125835197739E-3"/>
                  <c:y val="-1.2216129050937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D4-4054-AD11-18001A7FC8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'[monthly_debt_report - May 2024.xlsx]Net Issuance '!$A$2:$A$14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V 2024</c:v>
                </c:pt>
              </c:strCache>
            </c:strRef>
          </c:cat>
          <c:val>
            <c:numRef>
              <c:f>'[monthly_debt_report - May 2024.xlsx]Net Issuance '!$E$2:$E$14</c:f>
              <c:numCache>
                <c:formatCode>General</c:formatCode>
                <c:ptCount val="13"/>
                <c:pt idx="12" formatCode="0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8D4-4054-AD11-18001A7FC8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axId val="1276949423"/>
        <c:axId val="1286298383"/>
      </c:barChart>
      <c:catAx>
        <c:axId val="1291490751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291494079"/>
        <c:crosses val="autoZero"/>
        <c:auto val="1"/>
        <c:lblAlgn val="ctr"/>
        <c:lblOffset val="0"/>
        <c:noMultiLvlLbl val="1"/>
      </c:catAx>
      <c:valAx>
        <c:axId val="1291494079"/>
        <c:scaling>
          <c:orientation val="minMax"/>
          <c:max val="4000"/>
          <c:min val="-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/>
                  <a:t>Millions</a:t>
                </a:r>
              </a:p>
            </c:rich>
          </c:tx>
          <c:layout>
            <c:manualLayout>
              <c:xMode val="edge"/>
              <c:yMode val="edge"/>
              <c:x val="1.0677293516276568E-2"/>
              <c:y val="0.193790751829674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\ &quot;₾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291490751"/>
        <c:crosses val="autoZero"/>
        <c:crossBetween val="between"/>
      </c:valAx>
      <c:valAx>
        <c:axId val="1286298383"/>
        <c:scaling>
          <c:orientation val="minMax"/>
          <c:max val="4000"/>
          <c:min val="-8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276949423"/>
        <c:crosses val="max"/>
        <c:crossBetween val="between"/>
      </c:valAx>
      <c:catAx>
        <c:axId val="12769494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86298383"/>
        <c:crosses val="autoZero"/>
        <c:auto val="1"/>
        <c:lblAlgn val="ctr"/>
        <c:lblOffset val="100"/>
        <c:noMultiLvlLbl val="1"/>
      </c:cat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76889965025558"/>
          <c:y val="0.92025482368596145"/>
          <c:w val="0.6936492803336024"/>
          <c:h val="7.1295409181636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/>
              <a:t>Portfolio Composition by Time-to-Maturity</a:t>
            </a:r>
          </a:p>
        </c:rich>
      </c:tx>
      <c:layout>
        <c:manualLayout>
          <c:xMode val="edge"/>
          <c:yMode val="edge"/>
          <c:x val="0.23658040758676349"/>
          <c:y val="3.379906852960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46505047459264"/>
          <c:y val="0.15670093147039255"/>
          <c:w val="0.81792807648906196"/>
          <c:h val="0.652119974671439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'Maturity Composition'!$A$4</c:f>
              <c:strCache>
                <c:ptCount val="1"/>
                <c:pt idx="0">
                  <c:v>6-month</c:v>
                </c:pt>
              </c:strCache>
            </c:strRef>
          </c:tx>
          <c:spPr>
            <a:solidFill>
              <a:srgbClr val="50A9E0"/>
            </a:solidFill>
            <a:ln>
              <a:solidFill>
                <a:srgbClr val="248BCA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3191545051384223E-2"/>
                  <c:y val="2.249609161896423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2.0%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CC-4D4C-8DD3-E6BFCC5F777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​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CC-4D4C-8DD3-E6BFCC5F777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​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CC-4D4C-8DD3-E6BFCC5F777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​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CC-4D4C-8DD3-E6BFCC5F777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​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CC-4D4C-8DD3-E6BFCC5F77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'Maturity Composition'!$B$3:$F$3</c:f>
              <c:strCache>
                <c:ptCount val="5"/>
                <c:pt idx="0">
                  <c:v>up to 6 months</c:v>
                </c:pt>
                <c:pt idx="1">
                  <c:v>6 - 12 months</c:v>
                </c:pt>
                <c:pt idx="2">
                  <c:v>1 - 2 years</c:v>
                </c:pt>
                <c:pt idx="3">
                  <c:v>2 - 5 years</c:v>
                </c:pt>
                <c:pt idx="4">
                  <c:v>5 years and more</c:v>
                </c:pt>
              </c:strCache>
            </c:strRef>
          </c:cat>
          <c:val>
            <c:numRef>
              <c:f>'Maturity Composition'!$B$4:$F$4</c:f>
              <c:numCache>
                <c:formatCode>_(* #,##0_);_(* \(#,##0\);_(* "-"??_);_(@_)</c:formatCode>
                <c:ptCount val="5"/>
                <c:pt idx="0">
                  <c:v>170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CC-4D4C-8DD3-E6BFCC5F7775}"/>
            </c:ext>
          </c:extLst>
        </c:ser>
        <c:ser>
          <c:idx val="1"/>
          <c:order val="1"/>
          <c:tx>
            <c:strRef>
              <c:f>'Maturity Composition'!$A$5</c:f>
              <c:strCache>
                <c:ptCount val="1"/>
                <c:pt idx="0">
                  <c:v>12-month</c:v>
                </c:pt>
              </c:strCache>
            </c:strRef>
          </c:tx>
          <c:spPr>
            <a:solidFill>
              <a:srgbClr val="FF8F8F"/>
            </a:solidFill>
            <a:ln>
              <a:solidFill>
                <a:srgbClr val="FF4343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632946217646205E-2"/>
                  <c:y val="-1.2006312442493872E-3"/>
                </c:manualLayout>
              </c:layout>
              <c:tx>
                <c:rich>
                  <a:bodyPr/>
                  <a:lstStyle/>
                  <a:p>
                    <a:fld id="{A40E149A-3101-4FF0-89BD-1BFCFBA095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757017507889319E-2"/>
                      <c:h val="5.368680432853199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7ACC-4D4C-8DD3-E6BFCC5F777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30EFC38-1F0C-4ACC-8B66-9115F51DA7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7ACC-4D4C-8DD3-E6BFCC5F777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​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ACC-4D4C-8DD3-E6BFCC5F777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​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ACC-4D4C-8DD3-E6BFCC5F777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ACC-4D4C-8DD3-E6BFCC5F77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strRef>
              <c:f>'Maturity Composition'!$B$3:$F$3</c:f>
              <c:strCache>
                <c:ptCount val="5"/>
                <c:pt idx="0">
                  <c:v>up to 6 months</c:v>
                </c:pt>
                <c:pt idx="1">
                  <c:v>6 - 12 months</c:v>
                </c:pt>
                <c:pt idx="2">
                  <c:v>1 - 2 years</c:v>
                </c:pt>
                <c:pt idx="3">
                  <c:v>2 - 5 years</c:v>
                </c:pt>
                <c:pt idx="4">
                  <c:v>5 years and more</c:v>
                </c:pt>
              </c:strCache>
            </c:strRef>
          </c:cat>
          <c:val>
            <c:numRef>
              <c:f>'Maturity Composition'!$B$5:$F$5</c:f>
              <c:numCache>
                <c:formatCode>_(* #,##0_);_(* \(#,##0\);_(* "-"??_);_(@_)</c:formatCode>
                <c:ptCount val="5"/>
                <c:pt idx="0">
                  <c:v>120</c:v>
                </c:pt>
                <c:pt idx="1">
                  <c:v>120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'Maturity Composition'!$B$17:$F$17</c15:f>
                <c15:dlblRangeCache>
                  <c:ptCount val="5"/>
                  <c:pt idx="0">
                    <c:v>1.4%</c:v>
                  </c:pt>
                  <c:pt idx="1">
                    <c:v>1.4%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7ACC-4D4C-8DD3-E6BFCC5F7775}"/>
            </c:ext>
          </c:extLst>
        </c:ser>
        <c:ser>
          <c:idx val="2"/>
          <c:order val="2"/>
          <c:tx>
            <c:strRef>
              <c:f>'Maturity Composition'!$A$6</c:f>
              <c:strCache>
                <c:ptCount val="1"/>
                <c:pt idx="0">
                  <c:v>2-year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ACC-4D4C-8DD3-E6BFCC5F7775}"/>
                </c:ext>
              </c:extLst>
            </c:dLbl>
            <c:dLbl>
              <c:idx val="1"/>
              <c:layout>
                <c:manualLayout>
                  <c:x val="6.499760223833433E-3"/>
                  <c:y val="-1.01430173786352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ACC-4D4C-8DD3-E6BFCC5F777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68D439C-DA4A-4550-AEAB-8CA89BAE70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7ACC-4D4C-8DD3-E6BFCC5F77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E21420A-158B-4AD9-8D1A-65878618C9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7ACC-4D4C-8DD3-E6BFCC5F77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9C92886-E22C-4FAA-B6D4-8DB1BC80BE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7ACC-4D4C-8DD3-E6BFCC5F77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'Maturity Composition'!$B$3:$F$3</c:f>
              <c:strCache>
                <c:ptCount val="5"/>
                <c:pt idx="0">
                  <c:v>up to 6 months</c:v>
                </c:pt>
                <c:pt idx="1">
                  <c:v>6 - 12 months</c:v>
                </c:pt>
                <c:pt idx="2">
                  <c:v>1 - 2 years</c:v>
                </c:pt>
                <c:pt idx="3">
                  <c:v>2 - 5 years</c:v>
                </c:pt>
                <c:pt idx="4">
                  <c:v>5 years and more</c:v>
                </c:pt>
              </c:strCache>
            </c:strRef>
          </c:cat>
          <c:val>
            <c:numRef>
              <c:f>'Maturity Composition'!$B$6:$F$6</c:f>
              <c:numCache>
                <c:formatCode>_(* #,##0_);_(* \(#,##0\);_(* "-"??_);_(@_)</c:formatCode>
                <c:ptCount val="5"/>
                <c:pt idx="0">
                  <c:v>188.95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'Maturity Composition'!$B$18:$F$18</c15:f>
                <c15:dlblRangeCache>
                  <c:ptCount val="5"/>
                  <c:pt idx="0">
                    <c:v>2.2%</c:v>
                  </c:pt>
                  <c:pt idx="1">
                    <c:v>0.0%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7ACC-4D4C-8DD3-E6BFCC5F7775}"/>
            </c:ext>
          </c:extLst>
        </c:ser>
        <c:ser>
          <c:idx val="3"/>
          <c:order val="3"/>
          <c:tx>
            <c:strRef>
              <c:f>'Maturity Composition'!$A$7</c:f>
              <c:strCache>
                <c:ptCount val="1"/>
                <c:pt idx="0">
                  <c:v>5-year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4036533879384299E-2"/>
                  <c:y val="-2.9223799597763635E-3"/>
                </c:manualLayout>
              </c:layout>
              <c:tx>
                <c:rich>
                  <a:bodyPr/>
                  <a:lstStyle/>
                  <a:p>
                    <a:fld id="{82C3584E-8805-4D5B-BE34-25BE0D2A7D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7ACC-4D4C-8DD3-E6BFCC5F777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ACC-4D4C-8DD3-E6BFCC5F777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5747566B-CCEF-4D3B-9906-B6D7C1DB7A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7ACC-4D4C-8DD3-E6BFCC5F777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9725049-8195-410E-9C17-81A568C79E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7ACC-4D4C-8DD3-E6BFCC5F777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​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7ACC-4D4C-8DD3-E6BFCC5F77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'Maturity Composition'!$B$3:$F$3</c:f>
              <c:strCache>
                <c:ptCount val="5"/>
                <c:pt idx="0">
                  <c:v>up to 6 months</c:v>
                </c:pt>
                <c:pt idx="1">
                  <c:v>6 - 12 months</c:v>
                </c:pt>
                <c:pt idx="2">
                  <c:v>1 - 2 years</c:v>
                </c:pt>
                <c:pt idx="3">
                  <c:v>2 - 5 years</c:v>
                </c:pt>
                <c:pt idx="4">
                  <c:v>5 years and more</c:v>
                </c:pt>
              </c:strCache>
            </c:strRef>
          </c:cat>
          <c:val>
            <c:numRef>
              <c:f>'Maturity Composition'!$B$7:$F$7</c:f>
              <c:numCache>
                <c:formatCode>_(* #,##0_);_(* \(#,##0\);_(* "-"??_);_(@_)</c:formatCode>
                <c:ptCount val="5"/>
                <c:pt idx="0">
                  <c:v>0</c:v>
                </c:pt>
                <c:pt idx="1">
                  <c:v>829.58</c:v>
                </c:pt>
                <c:pt idx="2">
                  <c:v>863.89</c:v>
                </c:pt>
                <c:pt idx="3">
                  <c:v>1576.24</c:v>
                </c:pt>
                <c:pt idx="4">
                  <c:v>421.39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'Maturity Composition'!$B$19:$F$19</c15:f>
                <c15:dlblRangeCache>
                  <c:ptCount val="5"/>
                  <c:pt idx="0">
                    <c:v>0.0%</c:v>
                  </c:pt>
                  <c:pt idx="1">
                    <c:v>9.8%</c:v>
                  </c:pt>
                  <c:pt idx="2">
                    <c:v>10.2%</c:v>
                  </c:pt>
                  <c:pt idx="3">
                    <c:v>18.7%</c:v>
                  </c:pt>
                  <c:pt idx="4">
                    <c:v>5.0%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7ACC-4D4C-8DD3-E6BFCC5F7775}"/>
            </c:ext>
          </c:extLst>
        </c:ser>
        <c:ser>
          <c:idx val="7"/>
          <c:order val="4"/>
          <c:tx>
            <c:strRef>
              <c:f>'Maturity Composition'!$A$8</c:f>
              <c:strCache>
                <c:ptCount val="1"/>
                <c:pt idx="0">
                  <c:v>7-year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4AD7C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ACC-4D4C-8DD3-E6BFCC5F777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ACC-4D4C-8DD3-E6BFCC5F777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ACC-4D4C-8DD3-E6BFCC5F777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ACC-4D4C-8DD3-E6BFCC5F777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1BCD01F5-6602-45CE-B43B-5035AF4E0D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7ACC-4D4C-8DD3-E6BFCC5F77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'Maturity Composition'!$B$8:$F$8</c:f>
              <c:numCache>
                <c:formatCode>_(* #,##0_);_(* \(#,##0\);_(* "-"??_);_(@_)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425.07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'Maturity Composition'!$B$20:$F$20</c15:f>
                <c15:dlblRangeCache>
                  <c:ptCount val="5"/>
                  <c:pt idx="0">
                    <c:v>0.0%</c:v>
                  </c:pt>
                  <c:pt idx="1">
                    <c:v>0.0%</c:v>
                  </c:pt>
                  <c:pt idx="2">
                    <c:v>0.0%</c:v>
                  </c:pt>
                  <c:pt idx="3">
                    <c:v>0.0%</c:v>
                  </c:pt>
                  <c:pt idx="4">
                    <c:v>5.0%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D-7ACC-4D4C-8DD3-E6BFCC5F7775}"/>
            </c:ext>
          </c:extLst>
        </c:ser>
        <c:ser>
          <c:idx val="4"/>
          <c:order val="5"/>
          <c:tx>
            <c:strRef>
              <c:f>'Maturity Composition'!$A$9</c:f>
              <c:strCache>
                <c:ptCount val="1"/>
                <c:pt idx="0">
                  <c:v>10-year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CF37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1700847005159968E-2"/>
                  <c:y val="-2.5864644122241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7ACC-4D4C-8DD3-E6BFCC5F777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ACC-4D4C-8DD3-E6BFCC5F7775}"/>
                </c:ext>
              </c:extLst>
            </c:dLbl>
            <c:dLbl>
              <c:idx val="2"/>
              <c:layout>
                <c:manualLayout>
                  <c:x val="1.3067150325305589E-3"/>
                  <c:y val="3.710557793252394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1.3%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7ACC-4D4C-8DD3-E6BFCC5F777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4C23E1A-6DB8-4CDF-9BD5-225D82E123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7ACC-4D4C-8DD3-E6BFCC5F777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FB5D870-7306-4441-BC13-7784613BE1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7ACC-4D4C-8DD3-E6BFCC5F77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'Maturity Composition'!$B$3:$F$3</c:f>
              <c:strCache>
                <c:ptCount val="5"/>
                <c:pt idx="0">
                  <c:v>up to 6 months</c:v>
                </c:pt>
                <c:pt idx="1">
                  <c:v>6 - 12 months</c:v>
                </c:pt>
                <c:pt idx="2">
                  <c:v>1 - 2 years</c:v>
                </c:pt>
                <c:pt idx="3">
                  <c:v>2 - 5 years</c:v>
                </c:pt>
                <c:pt idx="4">
                  <c:v>5 years and more</c:v>
                </c:pt>
              </c:strCache>
            </c:strRef>
          </c:cat>
          <c:val>
            <c:numRef>
              <c:f>'Maturity Composition'!$B$9:$F$9</c:f>
              <c:numCache>
                <c:formatCode>_(* #,##0_);_(* \(#,##0\);_(* "-"??_);_(@_)</c:formatCode>
                <c:ptCount val="5"/>
                <c:pt idx="0">
                  <c:v>0</c:v>
                </c:pt>
                <c:pt idx="1">
                  <c:v>97.52</c:v>
                </c:pt>
                <c:pt idx="2">
                  <c:v>0</c:v>
                </c:pt>
                <c:pt idx="3">
                  <c:v>2330.7600000000002</c:v>
                </c:pt>
                <c:pt idx="4">
                  <c:v>1003.75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'Maturity Composition'!$B$21:$F$21</c15:f>
                <c15:dlblRangeCache>
                  <c:ptCount val="5"/>
                  <c:pt idx="0">
                    <c:v>0.0%</c:v>
                  </c:pt>
                  <c:pt idx="1">
                    <c:v>1.2%</c:v>
                  </c:pt>
                  <c:pt idx="2">
                    <c:v>0.0%</c:v>
                  </c:pt>
                  <c:pt idx="3">
                    <c:v>27.6%</c:v>
                  </c:pt>
                  <c:pt idx="4">
                    <c:v>11.9%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7ACC-4D4C-8DD3-E6BFCC5F7775}"/>
            </c:ext>
          </c:extLst>
        </c:ser>
        <c:ser>
          <c:idx val="6"/>
          <c:order val="6"/>
          <c:tx>
            <c:strRef>
              <c:f>'Maturity Composition'!$A$10</c:f>
              <c:strCache>
                <c:ptCount val="1"/>
                <c:pt idx="0">
                  <c:v>11-year</c:v>
                </c:pt>
              </c:strCache>
            </c:strRef>
          </c:tx>
          <c:spPr>
            <a:solidFill>
              <a:srgbClr val="CCECFF"/>
            </a:solidFill>
            <a:ln>
              <a:solidFill>
                <a:srgbClr val="97DFED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ACC-4D4C-8DD3-E6BFCC5F777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ACC-4D4C-8DD3-E6BFCC5F77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ACC-4D4C-8DD3-E6BFCC5F77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ACC-4D4C-8DD3-E6BFCC5F7775}"/>
                </c:ext>
              </c:extLst>
            </c:dLbl>
            <c:dLbl>
              <c:idx val="4"/>
              <c:layout>
                <c:manualLayout>
                  <c:x val="3.7932160673222418E-3"/>
                  <c:y val="-8.6149776489460768E-3"/>
                </c:manualLayout>
              </c:layout>
              <c:tx>
                <c:rich>
                  <a:bodyPr/>
                  <a:lstStyle/>
                  <a:p>
                    <a:fld id="{F8C4246B-48FF-4870-9981-79507945CF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7ACC-4D4C-8DD3-E6BFCC5F77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val>
            <c:numRef>
              <c:f>'Maturity Composition'!$B$10:$F$10</c:f>
              <c:numCache>
                <c:formatCode>General</c:formatCode>
                <c:ptCount val="5"/>
                <c:pt idx="0" formatCode="_(* #,##0_);_(* \(#,##0\);_(* &quot;-&quot;??_);_(@_)">
                  <c:v>0</c:v>
                </c:pt>
                <c:pt idx="4" formatCode="_(* #,##0_);_(* \(#,##0\);_(* &quot;-&quot;??_);_(@_)">
                  <c:v>285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'Maturity Composition'!$B$22:$F$22</c15:f>
                <c15:dlblRangeCache>
                  <c:ptCount val="5"/>
                  <c:pt idx="0">
                    <c:v>0.0%</c:v>
                  </c:pt>
                  <c:pt idx="1">
                    <c:v>0.0%</c:v>
                  </c:pt>
                  <c:pt idx="2">
                    <c:v>0.0%</c:v>
                  </c:pt>
                  <c:pt idx="3">
                    <c:v>0.0%</c:v>
                  </c:pt>
                  <c:pt idx="4">
                    <c:v>3.4%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9-7ACC-4D4C-8DD3-E6BFCC5F7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42196800"/>
        <c:axId val="2042195136"/>
      </c:barChart>
      <c:lineChart>
        <c:grouping val="standard"/>
        <c:varyColors val="0"/>
        <c:ser>
          <c:idx val="5"/>
          <c:order val="7"/>
          <c:tx>
            <c:strRef>
              <c:f>'Maturity Composition'!$A$24</c:f>
              <c:strCache>
                <c:ptCount val="1"/>
                <c:pt idx="0">
                  <c:v>Cumulative Share (RHS)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rgbClr val="6E84A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042608286252356E-2"/>
                  <c:y val="-3.81671474625322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7ACC-4D4C-8DD3-E6BFCC5F7775}"/>
                </c:ext>
              </c:extLst>
            </c:dLbl>
            <c:dLbl>
              <c:idx val="1"/>
              <c:layout>
                <c:manualLayout>
                  <c:x val="-4.7604236373519092E-2"/>
                  <c:y val="-9.694617019370913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7ACC-4D4C-8DD3-E6BFCC5F777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'Maturity Composition'!$B$3:$F$3</c:f>
              <c:strCache>
                <c:ptCount val="5"/>
                <c:pt idx="0">
                  <c:v>up to 6 months</c:v>
                </c:pt>
                <c:pt idx="1">
                  <c:v>6 - 12 months</c:v>
                </c:pt>
                <c:pt idx="2">
                  <c:v>1 - 2 years</c:v>
                </c:pt>
                <c:pt idx="3">
                  <c:v>2 - 5 years</c:v>
                </c:pt>
                <c:pt idx="4">
                  <c:v>5 years and more</c:v>
                </c:pt>
              </c:strCache>
            </c:strRef>
          </c:cat>
          <c:val>
            <c:numRef>
              <c:f>'Maturity Composition'!$B$24:$F$24</c:f>
              <c:numCache>
                <c:formatCode>0.0%</c:formatCode>
                <c:ptCount val="5"/>
                <c:pt idx="0">
                  <c:v>5.6800460143616976E-2</c:v>
                </c:pt>
                <c:pt idx="1">
                  <c:v>0.18097993987298611</c:v>
                </c:pt>
                <c:pt idx="2">
                  <c:v>0.28343186494547651</c:v>
                </c:pt>
                <c:pt idx="3">
                  <c:v>0.74677751225962519</c:v>
                </c:pt>
                <c:pt idx="4">
                  <c:v>0.99999999999999978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7ACC-4D4C-8DD3-E6BFCC5F7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075376"/>
        <c:axId val="268084528"/>
      </c:lineChart>
      <c:catAx>
        <c:axId val="2042196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042195136"/>
        <c:crosses val="autoZero"/>
        <c:auto val="1"/>
        <c:lblAlgn val="ctr"/>
        <c:lblOffset val="100"/>
        <c:noMultiLvlLbl val="0"/>
      </c:catAx>
      <c:valAx>
        <c:axId val="2042195136"/>
        <c:scaling>
          <c:orientation val="minMax"/>
          <c:max val="4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/>
                  <a:t>Millions</a:t>
                </a:r>
              </a:p>
            </c:rich>
          </c:tx>
          <c:layout>
            <c:manualLayout>
              <c:xMode val="edge"/>
              <c:yMode val="edge"/>
              <c:x val="8.8411157574520942E-3"/>
              <c:y val="0.13087339370482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\ &quot;₾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042196800"/>
        <c:crosses val="autoZero"/>
        <c:crossBetween val="between"/>
      </c:valAx>
      <c:valAx>
        <c:axId val="268084528"/>
        <c:scaling>
          <c:orientation val="minMax"/>
          <c:max val="1.1000000000000001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68075376"/>
        <c:crosses val="max"/>
        <c:crossBetween val="between"/>
        <c:majorUnit val="0.25"/>
      </c:valAx>
      <c:catAx>
        <c:axId val="268075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8084528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406322333179021E-2"/>
          <c:y val="0.88964675970784868"/>
          <c:w val="0.90814225476347732"/>
          <c:h val="8.18083183376352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dirty="0"/>
              <a:t>Yields and Inflation</a:t>
            </a:r>
            <a:r>
              <a:rPr lang="ka-GE" dirty="0"/>
              <a:t>*</a:t>
            </a:r>
            <a:endParaRPr lang="en-US" dirty="0"/>
          </a:p>
        </c:rich>
      </c:tx>
      <c:layout>
        <c:manualLayout>
          <c:xMode val="edge"/>
          <c:yMode val="edge"/>
          <c:x val="0.41346052149928059"/>
          <c:y val="1.6899534264803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63390393328469"/>
          <c:y val="0.12406157409779149"/>
          <c:w val="0.84594180971348631"/>
          <c:h val="0.59804959233420185"/>
        </c:manualLayout>
      </c:layout>
      <c:lineChart>
        <c:grouping val="standard"/>
        <c:varyColors val="0"/>
        <c:ser>
          <c:idx val="0"/>
          <c:order val="0"/>
          <c:tx>
            <c:strRef>
              <c:f>'[monthly_debt_report - May 2024.xlsx]Real Yield'!$B$1</c:f>
              <c:strCache>
                <c:ptCount val="1"/>
                <c:pt idx="0">
                  <c:v>Nominal Weighted Average Yield</c:v>
                </c:pt>
              </c:strCache>
            </c:strRef>
          </c:tx>
          <c:spPr>
            <a:ln w="25400" cap="rnd">
              <a:solidFill>
                <a:srgbClr val="35A5BB"/>
              </a:solidFill>
              <a:round/>
            </a:ln>
            <a:effectLst/>
          </c:spPr>
          <c:marker>
            <c:symbol val="none"/>
          </c:marker>
          <c:cat>
            <c:numRef>
              <c:f>'[monthly_debt_report - May 2024.xlsx]Real Yield'!$A$16:$A$78</c:f>
              <c:numCache>
                <c:formatCode>[$-10409]mmm\-yyyy</c:formatCode>
                <c:ptCount val="63"/>
                <c:pt idx="0">
                  <c:v>43555</c:v>
                </c:pt>
                <c:pt idx="1">
                  <c:v>43585</c:v>
                </c:pt>
                <c:pt idx="2">
                  <c:v>43616</c:v>
                </c:pt>
                <c:pt idx="3">
                  <c:v>43646</c:v>
                </c:pt>
                <c:pt idx="4">
                  <c:v>43677</c:v>
                </c:pt>
                <c:pt idx="5">
                  <c:v>43708</c:v>
                </c:pt>
                <c:pt idx="6">
                  <c:v>43738</c:v>
                </c:pt>
                <c:pt idx="7">
                  <c:v>43769</c:v>
                </c:pt>
                <c:pt idx="8">
                  <c:v>43799</c:v>
                </c:pt>
                <c:pt idx="9">
                  <c:v>43830</c:v>
                </c:pt>
                <c:pt idx="10">
                  <c:v>43861</c:v>
                </c:pt>
                <c:pt idx="11">
                  <c:v>43890</c:v>
                </c:pt>
                <c:pt idx="12">
                  <c:v>43921</c:v>
                </c:pt>
                <c:pt idx="13">
                  <c:v>43951</c:v>
                </c:pt>
                <c:pt idx="14">
                  <c:v>43982</c:v>
                </c:pt>
                <c:pt idx="15">
                  <c:v>44012</c:v>
                </c:pt>
                <c:pt idx="16">
                  <c:v>44043</c:v>
                </c:pt>
                <c:pt idx="17">
                  <c:v>44074</c:v>
                </c:pt>
                <c:pt idx="18">
                  <c:v>44104</c:v>
                </c:pt>
                <c:pt idx="19">
                  <c:v>44135</c:v>
                </c:pt>
                <c:pt idx="20">
                  <c:v>44165</c:v>
                </c:pt>
                <c:pt idx="21">
                  <c:v>44196</c:v>
                </c:pt>
                <c:pt idx="22">
                  <c:v>44227</c:v>
                </c:pt>
                <c:pt idx="23">
                  <c:v>44255</c:v>
                </c:pt>
                <c:pt idx="24">
                  <c:v>44286</c:v>
                </c:pt>
                <c:pt idx="25">
                  <c:v>44316</c:v>
                </c:pt>
                <c:pt idx="26">
                  <c:v>44347</c:v>
                </c:pt>
                <c:pt idx="27">
                  <c:v>44377</c:v>
                </c:pt>
                <c:pt idx="28">
                  <c:v>44408</c:v>
                </c:pt>
                <c:pt idx="29">
                  <c:v>44439</c:v>
                </c:pt>
                <c:pt idx="30">
                  <c:v>44469</c:v>
                </c:pt>
                <c:pt idx="31">
                  <c:v>44500</c:v>
                </c:pt>
                <c:pt idx="32">
                  <c:v>44530</c:v>
                </c:pt>
                <c:pt idx="33">
                  <c:v>44561</c:v>
                </c:pt>
                <c:pt idx="34">
                  <c:v>44592</c:v>
                </c:pt>
                <c:pt idx="35">
                  <c:v>44620</c:v>
                </c:pt>
                <c:pt idx="36">
                  <c:v>44651</c:v>
                </c:pt>
                <c:pt idx="37">
                  <c:v>44681</c:v>
                </c:pt>
                <c:pt idx="38">
                  <c:v>44712</c:v>
                </c:pt>
                <c:pt idx="39">
                  <c:v>44742</c:v>
                </c:pt>
                <c:pt idx="40">
                  <c:v>44773</c:v>
                </c:pt>
                <c:pt idx="41">
                  <c:v>44804</c:v>
                </c:pt>
                <c:pt idx="42">
                  <c:v>44834</c:v>
                </c:pt>
                <c:pt idx="43">
                  <c:v>44865</c:v>
                </c:pt>
                <c:pt idx="44">
                  <c:v>44895</c:v>
                </c:pt>
                <c:pt idx="45">
                  <c:v>44926</c:v>
                </c:pt>
                <c:pt idx="46">
                  <c:v>44957</c:v>
                </c:pt>
                <c:pt idx="47">
                  <c:v>44985</c:v>
                </c:pt>
                <c:pt idx="48">
                  <c:v>45016</c:v>
                </c:pt>
                <c:pt idx="49">
                  <c:v>45046</c:v>
                </c:pt>
                <c:pt idx="50">
                  <c:v>45077</c:v>
                </c:pt>
                <c:pt idx="51">
                  <c:v>45107</c:v>
                </c:pt>
                <c:pt idx="52">
                  <c:v>45138</c:v>
                </c:pt>
                <c:pt idx="53" formatCode="mmm\-yy">
                  <c:v>45139</c:v>
                </c:pt>
                <c:pt idx="54">
                  <c:v>45199</c:v>
                </c:pt>
                <c:pt idx="55">
                  <c:v>45200</c:v>
                </c:pt>
                <c:pt idx="56">
                  <c:v>45231</c:v>
                </c:pt>
                <c:pt idx="57" formatCode="mmm\-yy">
                  <c:v>45261</c:v>
                </c:pt>
                <c:pt idx="58" formatCode="mmm\-yy">
                  <c:v>45292</c:v>
                </c:pt>
                <c:pt idx="59" formatCode="mmm\-yy">
                  <c:v>45351</c:v>
                </c:pt>
                <c:pt idx="60" formatCode="mmm\-yy">
                  <c:v>45382</c:v>
                </c:pt>
                <c:pt idx="61" formatCode="mmm\-yy">
                  <c:v>45412</c:v>
                </c:pt>
                <c:pt idx="62" formatCode="mmm\-yy">
                  <c:v>45443</c:v>
                </c:pt>
              </c:numCache>
            </c:numRef>
          </c:cat>
          <c:val>
            <c:numRef>
              <c:f>'[monthly_debt_report - May 2024.xlsx]Real Yield'!$B$16:$B$78</c:f>
              <c:numCache>
                <c:formatCode>0.000%</c:formatCode>
                <c:ptCount val="63"/>
                <c:pt idx="0">
                  <c:v>6.9657692307692309E-2</c:v>
                </c:pt>
                <c:pt idx="1">
                  <c:v>7.0584857142857144E-2</c:v>
                </c:pt>
                <c:pt idx="2">
                  <c:v>6.7583529411764709E-2</c:v>
                </c:pt>
                <c:pt idx="3">
                  <c:v>6.7004705882352938E-2</c:v>
                </c:pt>
                <c:pt idx="4">
                  <c:v>6.9895499999999999E-2</c:v>
                </c:pt>
                <c:pt idx="5">
                  <c:v>6.76435294117647E-2</c:v>
                </c:pt>
                <c:pt idx="6">
                  <c:v>7.5247647058823544E-2</c:v>
                </c:pt>
                <c:pt idx="7">
                  <c:v>8.4702333333333338E-2</c:v>
                </c:pt>
                <c:pt idx="8">
                  <c:v>9.2008518518518531E-2</c:v>
                </c:pt>
                <c:pt idx="9">
                  <c:v>9.2634666666666671E-2</c:v>
                </c:pt>
                <c:pt idx="10">
                  <c:v>9.2269999999999991E-2</c:v>
                </c:pt>
                <c:pt idx="11">
                  <c:v>8.9939999999999992E-2</c:v>
                </c:pt>
                <c:pt idx="12">
                  <c:v>9.1624999999999998E-2</c:v>
                </c:pt>
                <c:pt idx="13">
                  <c:v>9.8006153846153854E-2</c:v>
                </c:pt>
                <c:pt idx="14">
                  <c:v>8.8728571428571434E-2</c:v>
                </c:pt>
                <c:pt idx="15">
                  <c:v>9.0936483288967751E-2</c:v>
                </c:pt>
                <c:pt idx="16">
                  <c:v>8.899110674525211E-2</c:v>
                </c:pt>
                <c:pt idx="17">
                  <c:v>8.274409090909092E-2</c:v>
                </c:pt>
                <c:pt idx="18">
                  <c:v>8.1936363636363641E-2</c:v>
                </c:pt>
                <c:pt idx="19">
                  <c:v>8.2812692307692282E-2</c:v>
                </c:pt>
                <c:pt idx="20">
                  <c:v>8.2004424778761062E-2</c:v>
                </c:pt>
                <c:pt idx="21">
                  <c:v>8.160917071018968E-2</c:v>
                </c:pt>
                <c:pt idx="22">
                  <c:v>8.2842756410256402E-2</c:v>
                </c:pt>
                <c:pt idx="23">
                  <c:v>8.00458904109589E-2</c:v>
                </c:pt>
                <c:pt idx="24">
                  <c:v>8.1900365296803654E-2</c:v>
                </c:pt>
                <c:pt idx="25">
                  <c:v>8.5643545279383421E-2</c:v>
                </c:pt>
                <c:pt idx="26">
                  <c:v>9.393E-2</c:v>
                </c:pt>
                <c:pt idx="27">
                  <c:v>9.1890525114155255E-2</c:v>
                </c:pt>
                <c:pt idx="28">
                  <c:v>9.0458422001803415E-2</c:v>
                </c:pt>
                <c:pt idx="29">
                  <c:v>9.2426324200913249E-2</c:v>
                </c:pt>
                <c:pt idx="30">
                  <c:v>9.3276470588235294E-2</c:v>
                </c:pt>
                <c:pt idx="31">
                  <c:v>9.2405777879761369E-2</c:v>
                </c:pt>
                <c:pt idx="32">
                  <c:v>9.1475736677116004E-2</c:v>
                </c:pt>
                <c:pt idx="33">
                  <c:v>9.6209173126614991E-2</c:v>
                </c:pt>
                <c:pt idx="34">
                  <c:v>9.8962167643082466E-2</c:v>
                </c:pt>
                <c:pt idx="35">
                  <c:v>9.7938265306122457E-2</c:v>
                </c:pt>
                <c:pt idx="36">
                  <c:v>0.10089657963446474</c:v>
                </c:pt>
                <c:pt idx="37">
                  <c:v>0.106860561797753</c:v>
                </c:pt>
                <c:pt idx="38">
                  <c:v>0.10552473684210527</c:v>
                </c:pt>
                <c:pt idx="39">
                  <c:v>0.10284315789473686</c:v>
                </c:pt>
                <c:pt idx="40">
                  <c:v>0.10012467479674797</c:v>
                </c:pt>
                <c:pt idx="41">
                  <c:v>9.8330000000000001E-2</c:v>
                </c:pt>
                <c:pt idx="42">
                  <c:v>9.5390000000000003E-2</c:v>
                </c:pt>
                <c:pt idx="43">
                  <c:v>9.4337154308617235E-2</c:v>
                </c:pt>
                <c:pt idx="44">
                  <c:v>9.1571399582214261E-2</c:v>
                </c:pt>
                <c:pt idx="45">
                  <c:v>9.0209984751448632E-2</c:v>
                </c:pt>
                <c:pt idx="46">
                  <c:v>8.8800412992023514E-2</c:v>
                </c:pt>
                <c:pt idx="47">
                  <c:v>8.7829403479701737E-2</c:v>
                </c:pt>
                <c:pt idx="48">
                  <c:v>8.8282784150156404E-2</c:v>
                </c:pt>
                <c:pt idx="49">
                  <c:v>8.8501978387364899E-2</c:v>
                </c:pt>
                <c:pt idx="50">
                  <c:v>8.7099480681346084E-2</c:v>
                </c:pt>
                <c:pt idx="51">
                  <c:v>8.6163149522799576E-2</c:v>
                </c:pt>
                <c:pt idx="52">
                  <c:v>8.48E-2</c:v>
                </c:pt>
                <c:pt idx="53">
                  <c:v>8.4320000000000006E-2</c:v>
                </c:pt>
                <c:pt idx="54" formatCode="0.00%">
                  <c:v>8.4400000000000003E-2</c:v>
                </c:pt>
                <c:pt idx="55" formatCode="0.00%">
                  <c:v>8.5599999999999996E-2</c:v>
                </c:pt>
                <c:pt idx="56">
                  <c:v>9.0830000000000008E-2</c:v>
                </c:pt>
                <c:pt idx="57">
                  <c:v>9.0649999999999994E-2</c:v>
                </c:pt>
                <c:pt idx="58" formatCode="0.00%">
                  <c:v>8.4640000000000007E-2</c:v>
                </c:pt>
                <c:pt idx="59" formatCode="0.00%">
                  <c:v>8.2820000000000005E-2</c:v>
                </c:pt>
                <c:pt idx="60" formatCode="0.00%">
                  <c:v>8.0810000000000007E-2</c:v>
                </c:pt>
                <c:pt idx="61" formatCode="0.00%">
                  <c:v>8.1970000000000001E-2</c:v>
                </c:pt>
                <c:pt idx="62" formatCode="0.00%">
                  <c:v>8.8849999999999998E-2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CFE-45F5-9163-49B4595C1C2B}"/>
            </c:ext>
          </c:extLst>
        </c:ser>
        <c:ser>
          <c:idx val="1"/>
          <c:order val="1"/>
          <c:tx>
            <c:strRef>
              <c:f>'[monthly_debt_report - May 2024.xlsx]Real Yield'!$C$1</c:f>
              <c:strCache>
                <c:ptCount val="1"/>
                <c:pt idx="0">
                  <c:v>CPI Inflation (12-Month Lag; YoY)</c:v>
                </c:pt>
              </c:strCache>
            </c:strRef>
          </c:tx>
          <c:spPr>
            <a:ln w="25400" cap="rnd">
              <a:solidFill>
                <a:srgbClr val="696969"/>
              </a:solidFill>
              <a:round/>
            </a:ln>
            <a:effectLst/>
          </c:spPr>
          <c:marker>
            <c:symbol val="none"/>
          </c:marker>
          <c:cat>
            <c:numRef>
              <c:f>'[monthly_debt_report - May 2024.xlsx]Real Yield'!$A$16:$A$78</c:f>
              <c:numCache>
                <c:formatCode>[$-10409]mmm\-yyyy</c:formatCode>
                <c:ptCount val="63"/>
                <c:pt idx="0">
                  <c:v>43555</c:v>
                </c:pt>
                <c:pt idx="1">
                  <c:v>43585</c:v>
                </c:pt>
                <c:pt idx="2">
                  <c:v>43616</c:v>
                </c:pt>
                <c:pt idx="3">
                  <c:v>43646</c:v>
                </c:pt>
                <c:pt idx="4">
                  <c:v>43677</c:v>
                </c:pt>
                <c:pt idx="5">
                  <c:v>43708</c:v>
                </c:pt>
                <c:pt idx="6">
                  <c:v>43738</c:v>
                </c:pt>
                <c:pt idx="7">
                  <c:v>43769</c:v>
                </c:pt>
                <c:pt idx="8">
                  <c:v>43799</c:v>
                </c:pt>
                <c:pt idx="9">
                  <c:v>43830</c:v>
                </c:pt>
                <c:pt idx="10">
                  <c:v>43861</c:v>
                </c:pt>
                <c:pt idx="11">
                  <c:v>43890</c:v>
                </c:pt>
                <c:pt idx="12">
                  <c:v>43921</c:v>
                </c:pt>
                <c:pt idx="13">
                  <c:v>43951</c:v>
                </c:pt>
                <c:pt idx="14">
                  <c:v>43982</c:v>
                </c:pt>
                <c:pt idx="15">
                  <c:v>44012</c:v>
                </c:pt>
                <c:pt idx="16">
                  <c:v>44043</c:v>
                </c:pt>
                <c:pt idx="17">
                  <c:v>44074</c:v>
                </c:pt>
                <c:pt idx="18">
                  <c:v>44104</c:v>
                </c:pt>
                <c:pt idx="19">
                  <c:v>44135</c:v>
                </c:pt>
                <c:pt idx="20">
                  <c:v>44165</c:v>
                </c:pt>
                <c:pt idx="21">
                  <c:v>44196</c:v>
                </c:pt>
                <c:pt idx="22">
                  <c:v>44227</c:v>
                </c:pt>
                <c:pt idx="23">
                  <c:v>44255</c:v>
                </c:pt>
                <c:pt idx="24">
                  <c:v>44286</c:v>
                </c:pt>
                <c:pt idx="25">
                  <c:v>44316</c:v>
                </c:pt>
                <c:pt idx="26">
                  <c:v>44347</c:v>
                </c:pt>
                <c:pt idx="27">
                  <c:v>44377</c:v>
                </c:pt>
                <c:pt idx="28">
                  <c:v>44408</c:v>
                </c:pt>
                <c:pt idx="29">
                  <c:v>44439</c:v>
                </c:pt>
                <c:pt idx="30">
                  <c:v>44469</c:v>
                </c:pt>
                <c:pt idx="31">
                  <c:v>44500</c:v>
                </c:pt>
                <c:pt idx="32">
                  <c:v>44530</c:v>
                </c:pt>
                <c:pt idx="33">
                  <c:v>44561</c:v>
                </c:pt>
                <c:pt idx="34">
                  <c:v>44592</c:v>
                </c:pt>
                <c:pt idx="35">
                  <c:v>44620</c:v>
                </c:pt>
                <c:pt idx="36">
                  <c:v>44651</c:v>
                </c:pt>
                <c:pt idx="37">
                  <c:v>44681</c:v>
                </c:pt>
                <c:pt idx="38">
                  <c:v>44712</c:v>
                </c:pt>
                <c:pt idx="39">
                  <c:v>44742</c:v>
                </c:pt>
                <c:pt idx="40">
                  <c:v>44773</c:v>
                </c:pt>
                <c:pt idx="41">
                  <c:v>44804</c:v>
                </c:pt>
                <c:pt idx="42">
                  <c:v>44834</c:v>
                </c:pt>
                <c:pt idx="43">
                  <c:v>44865</c:v>
                </c:pt>
                <c:pt idx="44">
                  <c:v>44895</c:v>
                </c:pt>
                <c:pt idx="45">
                  <c:v>44926</c:v>
                </c:pt>
                <c:pt idx="46">
                  <c:v>44957</c:v>
                </c:pt>
                <c:pt idx="47">
                  <c:v>44985</c:v>
                </c:pt>
                <c:pt idx="48">
                  <c:v>45016</c:v>
                </c:pt>
                <c:pt idx="49">
                  <c:v>45046</c:v>
                </c:pt>
                <c:pt idx="50">
                  <c:v>45077</c:v>
                </c:pt>
                <c:pt idx="51">
                  <c:v>45107</c:v>
                </c:pt>
                <c:pt idx="52">
                  <c:v>45138</c:v>
                </c:pt>
                <c:pt idx="53" formatCode="mmm\-yy">
                  <c:v>45139</c:v>
                </c:pt>
                <c:pt idx="54">
                  <c:v>45199</c:v>
                </c:pt>
                <c:pt idx="55">
                  <c:v>45200</c:v>
                </c:pt>
                <c:pt idx="56">
                  <c:v>45231</c:v>
                </c:pt>
                <c:pt idx="57" formatCode="mmm\-yy">
                  <c:v>45261</c:v>
                </c:pt>
                <c:pt idx="58" formatCode="mmm\-yy">
                  <c:v>45292</c:v>
                </c:pt>
                <c:pt idx="59" formatCode="mmm\-yy">
                  <c:v>45351</c:v>
                </c:pt>
                <c:pt idx="60" formatCode="mmm\-yy">
                  <c:v>45382</c:v>
                </c:pt>
                <c:pt idx="61" formatCode="mmm\-yy">
                  <c:v>45412</c:v>
                </c:pt>
                <c:pt idx="62" formatCode="mmm\-yy">
                  <c:v>45443</c:v>
                </c:pt>
              </c:numCache>
            </c:numRef>
          </c:cat>
          <c:val>
            <c:numRef>
              <c:f>'[monthly_debt_report - May 2024.xlsx]Real Yield'!$C$16:$C$78</c:f>
              <c:numCache>
                <c:formatCode>0.0%</c:formatCode>
                <c:ptCount val="63"/>
                <c:pt idx="0">
                  <c:v>6.0801999999999995E-2</c:v>
                </c:pt>
                <c:pt idx="1">
                  <c:v>6.8628999999999996E-2</c:v>
                </c:pt>
                <c:pt idx="2">
                  <c:v>6.5366999999999995E-2</c:v>
                </c:pt>
                <c:pt idx="3">
                  <c:v>6.13030000000001E-2</c:v>
                </c:pt>
                <c:pt idx="4">
                  <c:v>5.6515000000000003E-2</c:v>
                </c:pt>
                <c:pt idx="5">
                  <c:v>4.7990999999999999E-2</c:v>
                </c:pt>
                <c:pt idx="6">
                  <c:v>3.7696E-2</c:v>
                </c:pt>
                <c:pt idx="7">
                  <c:v>3.8060999999999998E-2</c:v>
                </c:pt>
                <c:pt idx="8">
                  <c:v>3.8274000000000002E-2</c:v>
                </c:pt>
                <c:pt idx="9">
                  <c:v>2.40470000000001E-2</c:v>
                </c:pt>
                <c:pt idx="10">
                  <c:v>2.8312E-2</c:v>
                </c:pt>
                <c:pt idx="11">
                  <c:v>3.5779999999999999E-2</c:v>
                </c:pt>
                <c:pt idx="12">
                  <c:v>7.2163000000000005E-2</c:v>
                </c:pt>
                <c:pt idx="13">
                  <c:v>7.2052999999999895E-2</c:v>
                </c:pt>
                <c:pt idx="14">
                  <c:v>7.6880000000000004E-2</c:v>
                </c:pt>
                <c:pt idx="15">
                  <c:v>9.894399999999999E-2</c:v>
                </c:pt>
                <c:pt idx="16">
                  <c:v>0.11908300000000001</c:v>
                </c:pt>
                <c:pt idx="17">
                  <c:v>0.127693</c:v>
                </c:pt>
                <c:pt idx="18">
                  <c:v>0.12263</c:v>
                </c:pt>
                <c:pt idx="19">
                  <c:v>0.12844900000000001</c:v>
                </c:pt>
                <c:pt idx="20">
                  <c:v>0.12539999999999998</c:v>
                </c:pt>
                <c:pt idx="21">
                  <c:v>0.13939599999999999</c:v>
                </c:pt>
                <c:pt idx="22">
                  <c:v>0.13943</c:v>
                </c:pt>
                <c:pt idx="23">
                  <c:v>0.13733000000000001</c:v>
                </c:pt>
                <c:pt idx="24">
                  <c:v>0.11842499999999999</c:v>
                </c:pt>
                <c:pt idx="25">
                  <c:v>0.128445</c:v>
                </c:pt>
                <c:pt idx="26">
                  <c:v>0.13292699999999999</c:v>
                </c:pt>
                <c:pt idx="27">
                  <c:v>0.12790299999999999</c:v>
                </c:pt>
                <c:pt idx="28">
                  <c:v>0.11548799999999999</c:v>
                </c:pt>
                <c:pt idx="29">
                  <c:v>0.108781</c:v>
                </c:pt>
                <c:pt idx="30">
                  <c:v>0.115</c:v>
                </c:pt>
                <c:pt idx="31">
                  <c:v>0.106</c:v>
                </c:pt>
                <c:pt idx="32">
                  <c:v>0.104</c:v>
                </c:pt>
                <c:pt idx="33">
                  <c:v>9.8000000000000004E-2</c:v>
                </c:pt>
                <c:pt idx="34">
                  <c:v>9.4E-2</c:v>
                </c:pt>
                <c:pt idx="35">
                  <c:v>8.1000000000000003E-2</c:v>
                </c:pt>
                <c:pt idx="36">
                  <c:v>5.2999999999999999E-2</c:v>
                </c:pt>
                <c:pt idx="37">
                  <c:v>2.7E-2</c:v>
                </c:pt>
                <c:pt idx="38">
                  <c:v>1.4999999999999999E-2</c:v>
                </c:pt>
                <c:pt idx="39">
                  <c:v>6.0000000000000001E-3</c:v>
                </c:pt>
                <c:pt idx="40">
                  <c:v>3.0000000000000001E-3</c:v>
                </c:pt>
                <c:pt idx="41">
                  <c:v>8.9999999999999993E-3</c:v>
                </c:pt>
                <c:pt idx="42">
                  <c:v>7.0000000000000001E-3</c:v>
                </c:pt>
                <c:pt idx="43">
                  <c:v>8.0000000000000002E-3</c:v>
                </c:pt>
                <c:pt idx="44">
                  <c:v>7.9799999999999999E-4</c:v>
                </c:pt>
                <c:pt idx="45">
                  <c:v>4.372E-3</c:v>
                </c:pt>
                <c:pt idx="46" formatCode="0.00%">
                  <c:v>3.6999999999999998E-5</c:v>
                </c:pt>
                <c:pt idx="47" formatCode="0.00%">
                  <c:v>2.8500000000000001E-3</c:v>
                </c:pt>
                <c:pt idx="48" formatCode="0.00%">
                  <c:v>5.202E-3</c:v>
                </c:pt>
                <c:pt idx="49">
                  <c:v>1.7999999999999999E-2</c:v>
                </c:pt>
                <c:pt idx="50">
                  <c:v>1.7999999999999999E-2</c:v>
                </c:pt>
                <c:pt idx="51">
                  <c:v>1.7999999999999999E-2</c:v>
                </c:pt>
                <c:pt idx="52">
                  <c:v>1.8200000000000001E-2</c:v>
                </c:pt>
                <c:pt idx="53">
                  <c:v>1.8200000000000001E-2</c:v>
                </c:pt>
                <c:pt idx="54">
                  <c:v>1.8200000000000001E-2</c:v>
                </c:pt>
                <c:pt idx="55">
                  <c:v>2.0799999999999999E-2</c:v>
                </c:pt>
                <c:pt idx="56">
                  <c:v>2.0799999999999999E-2</c:v>
                </c:pt>
                <c:pt idx="57">
                  <c:v>2.0799999999999999E-2</c:v>
                </c:pt>
                <c:pt idx="58">
                  <c:v>3.3500000000000002E-2</c:v>
                </c:pt>
                <c:pt idx="59">
                  <c:v>3.3500000000000002E-2</c:v>
                </c:pt>
                <c:pt idx="60">
                  <c:v>3.3500000000000002E-2</c:v>
                </c:pt>
                <c:pt idx="61">
                  <c:v>4.7699999999999999E-2</c:v>
                </c:pt>
                <c:pt idx="62">
                  <c:v>4.7699999999999999E-2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CFE-45F5-9163-49B4595C1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00"/>
          <c:upBars>
            <c:spPr>
              <a:solidFill>
                <a:srgbClr val="F77D7D">
                  <a:alpha val="60000"/>
                </a:srgbClr>
              </a:solidFill>
              <a:ln w="9525" cap="rnd">
                <a:solidFill>
                  <a:srgbClr val="FF5B5B">
                    <a:alpha val="60000"/>
                  </a:srgbClr>
                </a:solidFill>
                <a:prstDash val="solid"/>
                <a:round/>
              </a:ln>
              <a:effectLst/>
            </c:spPr>
          </c:upBars>
          <c:downBars>
            <c:spPr>
              <a:solidFill>
                <a:srgbClr val="67C572">
                  <a:alpha val="60000"/>
                </a:srgbClr>
              </a:solidFill>
              <a:ln w="9525" cap="rnd" cmpd="sng">
                <a:solidFill>
                  <a:srgbClr val="46B854">
                    <a:alpha val="60000"/>
                  </a:srgbClr>
                </a:solidFill>
                <a:prstDash val="solid"/>
              </a:ln>
              <a:effectLst/>
            </c:spPr>
          </c:downBars>
        </c:upDownBars>
        <c:smooth val="0"/>
        <c:axId val="2055347120"/>
        <c:axId val="2055348784"/>
      </c:lineChart>
      <c:dateAx>
        <c:axId val="2055347120"/>
        <c:scaling>
          <c:orientation val="minMax"/>
          <c:max val="45443"/>
          <c:min val="43586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[$-10409]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055348784"/>
        <c:crosses val="autoZero"/>
        <c:auto val="1"/>
        <c:lblOffset val="100"/>
        <c:baseTimeUnit val="months"/>
        <c:majorUnit val="3"/>
        <c:majorTimeUnit val="months"/>
      </c:dateAx>
      <c:valAx>
        <c:axId val="205534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055347120"/>
        <c:crosses val="autoZero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38141096328433"/>
          <c:y val="0.86389375472808272"/>
          <c:w val="0.84172950626809517"/>
          <c:h val="7.205648482810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Dynamic of Treasury </a:t>
            </a: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Yields (Last 12 Months)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/>
              <a:t> </a:t>
            </a:r>
          </a:p>
        </c:rich>
      </c:tx>
      <c:layout>
        <c:manualLayout>
          <c:xMode val="edge"/>
          <c:yMode val="edge"/>
          <c:x val="0.22319586052721879"/>
          <c:y val="8.4827046335605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328670877259742E-2"/>
          <c:y val="0.2255551162063742"/>
          <c:w val="0.89594002792717187"/>
          <c:h val="0.59175547902567782"/>
        </c:manualLayout>
      </c:layout>
      <c:lineChart>
        <c:grouping val="standard"/>
        <c:varyColors val="0"/>
        <c:ser>
          <c:idx val="0"/>
          <c:order val="0"/>
          <c:tx>
            <c:strRef>
              <c:f>'[monthly_debt_report - May 2024.xlsx]Yield Dynamics - new'!$C$3</c:f>
              <c:strCache>
                <c:ptCount val="1"/>
                <c:pt idx="0">
                  <c:v>6m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7CAFDE"/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cat>
            <c:numRef>
              <c:f>'[monthly_debt_report - May 2024.xlsx]Yield Dynamics - new'!$B$18:$B$30</c:f>
              <c:numCache>
                <c:formatCode>[$-409]mmm\-yy;@</c:formatCode>
                <c:ptCount val="13"/>
                <c:pt idx="0">
                  <c:v>45056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45443</c:v>
                </c:pt>
              </c:numCache>
            </c:numRef>
          </c:cat>
          <c:val>
            <c:numRef>
              <c:f>'[monthly_debt_report - May 2024.xlsx]Yield Dynamics - new'!$C$18:$C$30</c:f>
              <c:numCache>
                <c:formatCode>0.000%</c:formatCode>
                <c:ptCount val="13"/>
                <c:pt idx="0">
                  <c:v>9.4880000000000006E-2</c:v>
                </c:pt>
                <c:pt idx="1">
                  <c:v>9.4880000000000006E-2</c:v>
                </c:pt>
                <c:pt idx="2">
                  <c:v>9.4939999999999997E-2</c:v>
                </c:pt>
                <c:pt idx="3">
                  <c:v>9.5729999999999996E-2</c:v>
                </c:pt>
                <c:pt idx="4">
                  <c:v>9.4630000000000006E-2</c:v>
                </c:pt>
                <c:pt idx="5">
                  <c:v>9.4600000000000004E-2</c:v>
                </c:pt>
                <c:pt idx="6">
                  <c:v>9.2740000000000003E-2</c:v>
                </c:pt>
                <c:pt idx="7">
                  <c:v>9.0679999999999997E-2</c:v>
                </c:pt>
                <c:pt idx="8">
                  <c:v>8.9469999999999994E-2</c:v>
                </c:pt>
                <c:pt idx="9">
                  <c:v>8.3449999999999996E-2</c:v>
                </c:pt>
                <c:pt idx="10">
                  <c:v>8.2930000000000004E-2</c:v>
                </c:pt>
                <c:pt idx="11">
                  <c:v>7.8109999999999999E-2</c:v>
                </c:pt>
                <c:pt idx="12">
                  <c:v>8.0479999999999996E-2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6F-4AFA-BDB3-36A9BEF9350A}"/>
            </c:ext>
          </c:extLst>
        </c:ser>
        <c:ser>
          <c:idx val="1"/>
          <c:order val="1"/>
          <c:tx>
            <c:strRef>
              <c:f>'[monthly_debt_report - May 2024.xlsx]Yield Dynamics - new'!$D$3</c:f>
              <c:strCache>
                <c:ptCount val="1"/>
                <c:pt idx="0">
                  <c:v>12m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rgbClr val="FF8F8F"/>
              </a:solidFill>
              <a:ln w="9525">
                <a:solidFill>
                  <a:srgbClr val="FF6D6D"/>
                </a:solidFill>
              </a:ln>
              <a:effectLst/>
            </c:spPr>
          </c:marker>
          <c:cat>
            <c:numRef>
              <c:f>'[monthly_debt_report - May 2024.xlsx]Yield Dynamics - new'!$B$18:$B$30</c:f>
              <c:numCache>
                <c:formatCode>[$-409]mmm\-yy;@</c:formatCode>
                <c:ptCount val="13"/>
                <c:pt idx="0">
                  <c:v>45056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45443</c:v>
                </c:pt>
              </c:numCache>
            </c:numRef>
          </c:cat>
          <c:val>
            <c:numRef>
              <c:f>'[monthly_debt_report - May 2024.xlsx]Yield Dynamics - new'!$D$18:$D$30</c:f>
              <c:numCache>
                <c:formatCode>0.000%</c:formatCode>
                <c:ptCount val="13"/>
                <c:pt idx="0">
                  <c:v>9.5659999999999995E-2</c:v>
                </c:pt>
                <c:pt idx="1">
                  <c:v>9.6549999999999997E-2</c:v>
                </c:pt>
                <c:pt idx="2">
                  <c:v>9.4490000000000005E-2</c:v>
                </c:pt>
                <c:pt idx="3">
                  <c:v>9.3310000000000004E-2</c:v>
                </c:pt>
                <c:pt idx="4">
                  <c:v>9.9250000000000005E-2</c:v>
                </c:pt>
                <c:pt idx="5">
                  <c:v>9.2749999999999999E-2</c:v>
                </c:pt>
                <c:pt idx="6">
                  <c:v>9.2509999999999995E-2</c:v>
                </c:pt>
                <c:pt idx="7">
                  <c:v>9.0150000000000008E-2</c:v>
                </c:pt>
                <c:pt idx="8">
                  <c:v>8.8569999999999996E-2</c:v>
                </c:pt>
                <c:pt idx="9">
                  <c:v>8.2790000000000002E-2</c:v>
                </c:pt>
                <c:pt idx="10">
                  <c:v>8.158E-2</c:v>
                </c:pt>
                <c:pt idx="11">
                  <c:v>7.8600000000000003E-2</c:v>
                </c:pt>
                <c:pt idx="12">
                  <c:v>8.0629999999999993E-2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6F-4AFA-BDB3-36A9BEF9350A}"/>
            </c:ext>
          </c:extLst>
        </c:ser>
        <c:ser>
          <c:idx val="5"/>
          <c:order val="2"/>
          <c:tx>
            <c:strRef>
              <c:f>'[monthly_debt_report - May 2024.xlsx]Yield Dynamics - new'!$I$3</c:f>
              <c:strCache>
                <c:ptCount val="1"/>
                <c:pt idx="0">
                  <c:v>26.01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numRef>
              <c:f>'[monthly_debt_report - May 2024.xlsx]Yield Dynamics - new'!$B$18:$B$30</c:f>
              <c:numCache>
                <c:formatCode>[$-409]mmm\-yy;@</c:formatCode>
                <c:ptCount val="13"/>
                <c:pt idx="0">
                  <c:v>45056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45443</c:v>
                </c:pt>
              </c:numCache>
            </c:numRef>
          </c:cat>
          <c:val>
            <c:numRef>
              <c:f>'[monthly_debt_report - May 2024.xlsx]Yield Dynamics - new'!$L$17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6F-4AFA-BDB3-36A9BEF9350A}"/>
            </c:ext>
          </c:extLst>
        </c:ser>
        <c:ser>
          <c:idx val="4"/>
          <c:order val="3"/>
          <c:tx>
            <c:strRef>
              <c:f>'[monthly_debt_report - May 2024.xlsx]Yield Dynamics - new'!$H$3</c:f>
              <c:strCache>
                <c:ptCount val="1"/>
                <c:pt idx="0">
                  <c:v>27.01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65000"/>
                  <a:alpha val="7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numRef>
              <c:f>'[monthly_debt_report - May 2024.xlsx]Yield Dynamics - new'!$B$18:$B$30</c:f>
              <c:numCache>
                <c:formatCode>[$-409]mmm\-yy;@</c:formatCode>
                <c:ptCount val="13"/>
                <c:pt idx="0">
                  <c:v>45056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45443</c:v>
                </c:pt>
              </c:numCache>
            </c:numRef>
          </c:cat>
          <c:val>
            <c:numRef>
              <c:f>'[monthly_debt_report - May 2024.xlsx]Yield Dynamics - new'!$H$18:$H$30</c:f>
              <c:numCache>
                <c:formatCode>General</c:formatCode>
                <c:ptCount val="13"/>
                <c:pt idx="2" formatCode="0.000%">
                  <c:v>8.5430000000000006E-2</c:v>
                </c:pt>
                <c:pt idx="3" formatCode="0.000%">
                  <c:v>8.405E-2</c:v>
                </c:pt>
                <c:pt idx="4" formatCode="0.000%">
                  <c:v>8.3360000000000004E-2</c:v>
                </c:pt>
                <c:pt idx="5" formatCode="0.000%">
                  <c:v>8.3750000000000005E-2</c:v>
                </c:pt>
                <c:pt idx="6" formatCode="0.000%">
                  <c:v>8.387E-2</c:v>
                </c:pt>
                <c:pt idx="7" formatCode="0.000%">
                  <c:v>8.3890000000000006E-2</c:v>
                </c:pt>
                <c:pt idx="8" formatCode="0.000%">
                  <c:v>8.2919999999999994E-2</c:v>
                </c:pt>
                <c:pt idx="9" formatCode="0.000%">
                  <c:v>8.2100000000000006E-2</c:v>
                </c:pt>
                <c:pt idx="10" formatCode="0.000%">
                  <c:v>8.1460000000000005E-2</c:v>
                </c:pt>
                <c:pt idx="11" formatCode="0.000%">
                  <c:v>7.8789999999999999E-2</c:v>
                </c:pt>
                <c:pt idx="12" formatCode="0.000%">
                  <c:v>7.9829999999999998E-2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6F-4AFA-BDB3-36A9BEF9350A}"/>
            </c:ext>
          </c:extLst>
        </c:ser>
        <c:ser>
          <c:idx val="7"/>
          <c:order val="4"/>
          <c:tx>
            <c:strRef>
              <c:f>'[monthly_debt_report - May 2024.xlsx]Yield Dynamics - new'!$K$3</c:f>
              <c:strCache>
                <c:ptCount val="1"/>
                <c:pt idx="0">
                  <c:v>28.01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x"/>
            <c:size val="8"/>
            <c:spPr>
              <a:solidFill>
                <a:schemeClr val="accent2">
                  <a:lumMod val="40000"/>
                  <a:lumOff val="60000"/>
                  <a:alpha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'[monthly_debt_report - May 2024.xlsx]Yield Dynamics - new'!$B$18:$B$30</c:f>
              <c:numCache>
                <c:formatCode>[$-409]mmm\-yy;@</c:formatCode>
                <c:ptCount val="13"/>
                <c:pt idx="0">
                  <c:v>45056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45443</c:v>
                </c:pt>
              </c:numCache>
            </c:numRef>
          </c:cat>
          <c:val>
            <c:numRef>
              <c:f>'[monthly_debt_report - May 2024.xlsx]Yield Dynamics - new'!$K$17:$K$30</c:f>
              <c:numCache>
                <c:formatCode>0.000%</c:formatCode>
                <c:ptCount val="14"/>
                <c:pt idx="0">
                  <c:v>8.7260000000000004E-2</c:v>
                </c:pt>
                <c:pt idx="1">
                  <c:v>8.6349999999999996E-2</c:v>
                </c:pt>
                <c:pt idx="2">
                  <c:v>8.4589999999999999E-2</c:v>
                </c:pt>
                <c:pt idx="3">
                  <c:v>8.3809999999999996E-2</c:v>
                </c:pt>
                <c:pt idx="4">
                  <c:v>8.3140000000000006E-2</c:v>
                </c:pt>
                <c:pt idx="5">
                  <c:v>8.2640000000000005E-2</c:v>
                </c:pt>
                <c:pt idx="6">
                  <c:v>8.3290000000000003E-2</c:v>
                </c:pt>
                <c:pt idx="7">
                  <c:v>8.4260000000000002E-2</c:v>
                </c:pt>
                <c:pt idx="8">
                  <c:v>8.3629999999999996E-2</c:v>
                </c:pt>
                <c:pt idx="9">
                  <c:v>8.3460000000000006E-2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06F-4AFA-BDB3-36A9BEF9350A}"/>
            </c:ext>
          </c:extLst>
        </c:ser>
        <c:ser>
          <c:idx val="3"/>
          <c:order val="5"/>
          <c:tx>
            <c:strRef>
              <c:f>'[monthly_debt_report - May 2024.xlsx]Yield Dynamics - new'!$E$3</c:f>
              <c:strCache>
                <c:ptCount val="1"/>
                <c:pt idx="0">
                  <c:v>29.08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numRef>
              <c:f>'[monthly_debt_report - May 2024.xlsx]Yield Dynamics - new'!$B$18:$B$30</c:f>
              <c:numCache>
                <c:formatCode>[$-409]mmm\-yy;@</c:formatCode>
                <c:ptCount val="13"/>
                <c:pt idx="0">
                  <c:v>45056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45443</c:v>
                </c:pt>
              </c:numCache>
            </c:numRef>
          </c:cat>
          <c:val>
            <c:numRef>
              <c:f>'[monthly_debt_report - May 2024.xlsx]Yield Dynamics - new'!$E$17:$E$30</c:f>
              <c:numCache>
                <c:formatCode>General</c:formatCode>
                <c:ptCount val="14"/>
                <c:pt idx="10" formatCode="0.000%">
                  <c:v>8.2830000000000001E-2</c:v>
                </c:pt>
                <c:pt idx="11" formatCode="0.000%">
                  <c:v>7.9780000000000004E-2</c:v>
                </c:pt>
                <c:pt idx="12" formatCode="0.000%">
                  <c:v>8.3239999999999995E-2</c:v>
                </c:pt>
                <c:pt idx="13" formatCode="0.000%">
                  <c:v>8.8800000000000004E-2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06F-4AFA-BDB3-36A9BEF9350A}"/>
            </c:ext>
          </c:extLst>
        </c:ser>
        <c:ser>
          <c:idx val="6"/>
          <c:order val="6"/>
          <c:tx>
            <c:strRef>
              <c:f>'[monthly_debt_report - May 2024.xlsx]Yield Dynamics - new'!$J$3</c:f>
              <c:strCache>
                <c:ptCount val="1"/>
                <c:pt idx="0">
                  <c:v>30.04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x"/>
            <c:size val="8"/>
            <c:spPr>
              <a:solidFill>
                <a:schemeClr val="accent4">
                  <a:lumMod val="60000"/>
                  <a:lumOff val="40000"/>
                  <a:alpha val="7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'[monthly_debt_report - May 2024.xlsx]Yield Dynamics - new'!$B$18:$B$30</c:f>
              <c:numCache>
                <c:formatCode>[$-409]mmm\-yy;@</c:formatCode>
                <c:ptCount val="13"/>
                <c:pt idx="0">
                  <c:v>45056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45443</c:v>
                </c:pt>
              </c:numCache>
            </c:numRef>
          </c:cat>
          <c:val>
            <c:numRef>
              <c:f>'[monthly_debt_report - May 2024.xlsx]Yield Dynamics - new'!$J$18:$J$30</c:f>
              <c:numCache>
                <c:formatCode>0.000%</c:formatCode>
                <c:ptCount val="13"/>
                <c:pt idx="0">
                  <c:v>8.3269999999999997E-2</c:v>
                </c:pt>
                <c:pt idx="1">
                  <c:v>8.1890000000000004E-2</c:v>
                </c:pt>
                <c:pt idx="2">
                  <c:v>8.1210000000000004E-2</c:v>
                </c:pt>
                <c:pt idx="3">
                  <c:v>8.0829999999999999E-2</c:v>
                </c:pt>
                <c:pt idx="4">
                  <c:v>8.1229999999999997E-2</c:v>
                </c:pt>
                <c:pt idx="5">
                  <c:v>8.4640000000000007E-2</c:v>
                </c:pt>
                <c:pt idx="6">
                  <c:v>8.4339999999999998E-2</c:v>
                </c:pt>
                <c:pt idx="7">
                  <c:v>8.3989999999999995E-2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06F-4AFA-BDB3-36A9BEF9350A}"/>
            </c:ext>
          </c:extLst>
        </c:ser>
        <c:ser>
          <c:idx val="2"/>
          <c:order val="7"/>
          <c:tx>
            <c:strRef>
              <c:f>'[monthly_debt_report - May 2024.xlsx]Yield Dynamics - new'!$F$3</c:f>
              <c:strCache>
                <c:ptCount val="1"/>
                <c:pt idx="0">
                  <c:v>31.7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'[monthly_debt_report - May 2024.xlsx]Yield Dynamics - new'!$B$18:$B$30</c:f>
              <c:numCache>
                <c:formatCode>[$-409]mmm\-yy;@</c:formatCode>
                <c:ptCount val="13"/>
                <c:pt idx="0">
                  <c:v>45056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45443</c:v>
                </c:pt>
              </c:numCache>
            </c:numRef>
          </c:cat>
          <c:val>
            <c:numRef>
              <c:f>'[monthly_debt_report - May 2024.xlsx]Yield Dynamics - new'!$F$18:$F$30</c:f>
              <c:numCache>
                <c:formatCode>General</c:formatCode>
                <c:ptCount val="13"/>
                <c:pt idx="8" formatCode="0.000%">
                  <c:v>8.3220000000000002E-2</c:v>
                </c:pt>
                <c:pt idx="9" formatCode="0.000%">
                  <c:v>8.2909999999999998E-2</c:v>
                </c:pt>
                <c:pt idx="10" formatCode="0.000%">
                  <c:v>7.9969999999999999E-2</c:v>
                </c:pt>
                <c:pt idx="11" formatCode="0.000%">
                  <c:v>8.3629999999999996E-2</c:v>
                </c:pt>
                <c:pt idx="12" formatCode="0.000%">
                  <c:v>9.0579999999999994E-2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06F-4AFA-BDB3-36A9BEF9350A}"/>
            </c:ext>
          </c:extLst>
        </c:ser>
        <c:ser>
          <c:idx val="9"/>
          <c:order val="8"/>
          <c:tx>
            <c:strRef>
              <c:f>'[monthly_debt_report - May 2024.xlsx]Yield Dynamics - new'!$L$3</c:f>
              <c:strCache>
                <c:ptCount val="1"/>
                <c:pt idx="0">
                  <c:v>34.07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plus"/>
            <c:size val="8"/>
            <c:spPr>
              <a:solidFill>
                <a:srgbClr val="87CFD9"/>
              </a:solidFill>
              <a:ln w="9525" cmpd="sng">
                <a:solidFill>
                  <a:srgbClr val="57BBC9">
                    <a:alpha val="98824"/>
                  </a:srgbClr>
                </a:solidFill>
                <a:prstDash val="sysDash"/>
              </a:ln>
              <a:effectLst/>
            </c:spPr>
          </c:marker>
          <c:dPt>
            <c:idx val="11"/>
            <c:marker>
              <c:symbol val="plus"/>
              <c:size val="8"/>
              <c:spPr>
                <a:solidFill>
                  <a:srgbClr val="87CFD9"/>
                </a:solidFill>
                <a:ln w="9525" cmpd="sng">
                  <a:noFill/>
                  <a:prstDash val="sysDash"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06F-4AFA-BDB3-36A9BEF9350A}"/>
              </c:ext>
            </c:extLst>
          </c:dPt>
          <c:cat>
            <c:numRef>
              <c:f>'[monthly_debt_report - May 2024.xlsx]Yield Dynamics - new'!$B$18:$B$30</c:f>
              <c:numCache>
                <c:formatCode>[$-409]mmm\-yy;@</c:formatCode>
                <c:ptCount val="13"/>
                <c:pt idx="0">
                  <c:v>45056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45443</c:v>
                </c:pt>
              </c:numCache>
            </c:numRef>
          </c:cat>
          <c:val>
            <c:numRef>
              <c:f>'[monthly_debt_report - May 2024.xlsx]Yield Dynamics - new'!$L$18:$L$30</c:f>
              <c:numCache>
                <c:formatCode>General</c:formatCode>
                <c:ptCount val="13"/>
                <c:pt idx="2" formatCode="0.000%">
                  <c:v>7.9829999999999998E-2</c:v>
                </c:pt>
                <c:pt idx="3" formatCode="0.000%">
                  <c:v>8.1379999999999994E-2</c:v>
                </c:pt>
                <c:pt idx="4" formatCode="0.000%">
                  <c:v>8.1210000000000004E-2</c:v>
                </c:pt>
                <c:pt idx="5" formatCode="0.000%">
                  <c:v>8.2449999999999996E-2</c:v>
                </c:pt>
                <c:pt idx="6" formatCode="0.000%">
                  <c:v>8.3140000000000006E-2</c:v>
                </c:pt>
                <c:pt idx="7" formatCode="0.000%">
                  <c:v>8.4250000000000005E-2</c:v>
                </c:pt>
                <c:pt idx="8" formatCode="0.000%">
                  <c:v>8.3430000000000004E-2</c:v>
                </c:pt>
                <c:pt idx="9" formatCode="0.000%">
                  <c:v>8.3309999999999995E-2</c:v>
                </c:pt>
                <c:pt idx="10" formatCode="0.000%">
                  <c:v>8.3529999999999993E-2</c:v>
                </c:pt>
                <c:pt idx="11" formatCode="0.000%">
                  <c:v>8.3629999999999996E-2</c:v>
                </c:pt>
                <c:pt idx="12" formatCode="0.00%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06F-4AFA-BDB3-36A9BEF9350A}"/>
            </c:ext>
          </c:extLst>
        </c:ser>
        <c:ser>
          <c:idx val="8"/>
          <c:order val="9"/>
          <c:tx>
            <c:strRef>
              <c:f>'[monthly_debt_report - May 2024.xlsx]Yield Dynamics - new'!$M$2</c:f>
              <c:strCache>
                <c:ptCount val="1"/>
                <c:pt idx="0">
                  <c:v>Policy Rate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8"/>
            <c:spPr>
              <a:solidFill>
                <a:schemeClr val="tx1">
                  <a:lumMod val="50000"/>
                  <a:lumOff val="50000"/>
                </a:schemeClr>
              </a:solidFill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'[monthly_debt_report - May 2024.xlsx]Yield Dynamics - new'!$B$18:$B$30</c:f>
              <c:numCache>
                <c:formatCode>[$-409]mmm\-yy;@</c:formatCode>
                <c:ptCount val="13"/>
                <c:pt idx="0">
                  <c:v>45056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45443</c:v>
                </c:pt>
              </c:numCache>
            </c:numRef>
          </c:cat>
          <c:val>
            <c:numRef>
              <c:f>'[monthly_debt_report - May 2024.xlsx]Yield Dynamics - new'!$M$18:$M$30</c:f>
              <c:numCache>
                <c:formatCode>0.00%</c:formatCode>
                <c:ptCount val="13"/>
                <c:pt idx="0">
                  <c:v>0.105</c:v>
                </c:pt>
                <c:pt idx="1">
                  <c:v>0.105</c:v>
                </c:pt>
                <c:pt idx="2">
                  <c:v>0.105</c:v>
                </c:pt>
                <c:pt idx="3">
                  <c:v>0.10249999999999999</c:v>
                </c:pt>
                <c:pt idx="4">
                  <c:v>0.10249999999999999</c:v>
                </c:pt>
                <c:pt idx="5">
                  <c:v>0.10249999999999999</c:v>
                </c:pt>
                <c:pt idx="6">
                  <c:v>0.1</c:v>
                </c:pt>
                <c:pt idx="7">
                  <c:v>9.5000000000000001E-2</c:v>
                </c:pt>
                <c:pt idx="8">
                  <c:v>9.5000000000000001E-2</c:v>
                </c:pt>
                <c:pt idx="9">
                  <c:v>0.09</c:v>
                </c:pt>
                <c:pt idx="10">
                  <c:v>8.2500000000000004E-2</c:v>
                </c:pt>
                <c:pt idx="11">
                  <c:v>8.2500000000000004E-2</c:v>
                </c:pt>
                <c:pt idx="12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06F-4AFA-BDB3-36A9BEF93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9158943"/>
        <c:axId val="2049161023"/>
      </c:lineChart>
      <c:dateAx>
        <c:axId val="2049158943"/>
        <c:scaling>
          <c:orientation val="minMax"/>
          <c:max val="45443"/>
          <c:min val="4507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161023"/>
        <c:crosses val="autoZero"/>
        <c:auto val="1"/>
        <c:lblOffset val="100"/>
        <c:baseTimeUnit val="months"/>
        <c:majorUnit val="1"/>
        <c:majorTimeUnit val="months"/>
      </c:dateAx>
      <c:valAx>
        <c:axId val="2049161023"/>
        <c:scaling>
          <c:orientation val="minMax"/>
          <c:max val="0.11500000000000002"/>
          <c:min val="7.500000000000001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158943"/>
        <c:crosses val="autoZero"/>
        <c:crossBetween val="between"/>
        <c:majorUnit val="5.000000000000001E-3"/>
        <c:minorUnit val="1.0000000000000002E-3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81807248154326"/>
          <c:y val="0.92842667870720907"/>
          <c:w val="0.79236385503691342"/>
          <c:h val="7.1573321292790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Coverage Ratio (Last 12 Months)</a:t>
            </a:r>
          </a:p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27681634820229467"/>
          <c:y val="3.6855674321417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105302060709539E-2"/>
          <c:y val="0.15054119037820701"/>
          <c:w val="0.91263976453715523"/>
          <c:h val="0.57567040293587224"/>
        </c:manualLayout>
      </c:layout>
      <c:lineChart>
        <c:grouping val="standard"/>
        <c:varyColors val="0"/>
        <c:ser>
          <c:idx val="0"/>
          <c:order val="0"/>
          <c:tx>
            <c:strRef>
              <c:f>'[monthly_debt_report - May 2024.xlsx]Coverage ratio - new'!$B$2</c:f>
              <c:strCache>
                <c:ptCount val="1"/>
                <c:pt idx="0">
                  <c:v>6m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7CAFDE"/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cat>
            <c:numRef>
              <c:f>'[monthly_debt_report - May 2024.xlsx]Coverage ratio - new'!$A$17:$A$29</c:f>
              <c:numCache>
                <c:formatCode>[$-409]mmm\-yy;@</c:formatCode>
                <c:ptCount val="13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45322</c:v>
                </c:pt>
                <c:pt idx="9">
                  <c:v>45351</c:v>
                </c:pt>
                <c:pt idx="10">
                  <c:v>45352</c:v>
                </c:pt>
                <c:pt idx="11">
                  <c:v>45412</c:v>
                </c:pt>
                <c:pt idx="12">
                  <c:v>45443</c:v>
                </c:pt>
              </c:numCache>
            </c:numRef>
          </c:cat>
          <c:val>
            <c:numRef>
              <c:f>'[monthly_debt_report - May 2024.xlsx]Coverage ratio - new'!$B$17:$B$29</c:f>
              <c:numCache>
                <c:formatCode>0.00</c:formatCode>
                <c:ptCount val="13"/>
                <c:pt idx="0">
                  <c:v>2.5499999999999998</c:v>
                </c:pt>
                <c:pt idx="1">
                  <c:v>2</c:v>
                </c:pt>
                <c:pt idx="2">
                  <c:v>2.75</c:v>
                </c:pt>
                <c:pt idx="3">
                  <c:v>1.5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2.0699999999999998</c:v>
                </c:pt>
                <c:pt idx="9">
                  <c:v>2.4</c:v>
                </c:pt>
                <c:pt idx="10">
                  <c:v>2.25</c:v>
                </c:pt>
                <c:pt idx="11">
                  <c:v>1.5</c:v>
                </c:pt>
                <c:pt idx="12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3A-4B4B-989C-F1B637A16CD5}"/>
            </c:ext>
          </c:extLst>
        </c:ser>
        <c:ser>
          <c:idx val="1"/>
          <c:order val="1"/>
          <c:tx>
            <c:strRef>
              <c:f>'[monthly_debt_report - May 2024.xlsx]Coverage ratio - new'!$C$2</c:f>
              <c:strCache>
                <c:ptCount val="1"/>
                <c:pt idx="0">
                  <c:v>12m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rgbClr val="FF8F8F"/>
              </a:solidFill>
              <a:ln w="9525">
                <a:solidFill>
                  <a:srgbClr val="FF6D6D"/>
                </a:solidFill>
              </a:ln>
              <a:effectLst/>
            </c:spPr>
          </c:marker>
          <c:cat>
            <c:numRef>
              <c:f>'[monthly_debt_report - May 2024.xlsx]Coverage ratio - new'!$A$17:$A$29</c:f>
              <c:numCache>
                <c:formatCode>[$-409]mmm\-yy;@</c:formatCode>
                <c:ptCount val="13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45322</c:v>
                </c:pt>
                <c:pt idx="9">
                  <c:v>45351</c:v>
                </c:pt>
                <c:pt idx="10">
                  <c:v>45352</c:v>
                </c:pt>
                <c:pt idx="11">
                  <c:v>45412</c:v>
                </c:pt>
                <c:pt idx="12">
                  <c:v>45443</c:v>
                </c:pt>
              </c:numCache>
            </c:numRef>
          </c:cat>
          <c:val>
            <c:numRef>
              <c:f>'[monthly_debt_report - May 2024.xlsx]Coverage ratio - new'!$C$17:$C$29</c:f>
              <c:numCache>
                <c:formatCode>0.00</c:formatCode>
                <c:ptCount val="13"/>
                <c:pt idx="0">
                  <c:v>1.65</c:v>
                </c:pt>
                <c:pt idx="1">
                  <c:v>1.5</c:v>
                </c:pt>
                <c:pt idx="2">
                  <c:v>1.8</c:v>
                </c:pt>
                <c:pt idx="3">
                  <c:v>1.85</c:v>
                </c:pt>
                <c:pt idx="4">
                  <c:v>1.5</c:v>
                </c:pt>
                <c:pt idx="5">
                  <c:v>2.25</c:v>
                </c:pt>
                <c:pt idx="6">
                  <c:v>3.01</c:v>
                </c:pt>
                <c:pt idx="7">
                  <c:v>3</c:v>
                </c:pt>
                <c:pt idx="8">
                  <c:v>3.1</c:v>
                </c:pt>
                <c:pt idx="9">
                  <c:v>2.68</c:v>
                </c:pt>
                <c:pt idx="10">
                  <c:v>2.85</c:v>
                </c:pt>
                <c:pt idx="11">
                  <c:v>1.5</c:v>
                </c:pt>
                <c:pt idx="1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3A-4B4B-989C-F1B637A16CD5}"/>
            </c:ext>
          </c:extLst>
        </c:ser>
        <c:ser>
          <c:idx val="5"/>
          <c:order val="3"/>
          <c:tx>
            <c:strRef>
              <c:f>'[monthly_debt_report - May 2024.xlsx]Coverage ratio - new'!$H$2</c:f>
              <c:strCache>
                <c:ptCount val="1"/>
                <c:pt idx="0">
                  <c:v>26.01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'[monthly_debt_report - May 2024.xlsx]Coverage ratio - new'!$A$17:$A$29</c:f>
              <c:numCache>
                <c:formatCode>[$-409]mmm\-yy;@</c:formatCode>
                <c:ptCount val="13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45322</c:v>
                </c:pt>
                <c:pt idx="9">
                  <c:v>45351</c:v>
                </c:pt>
                <c:pt idx="10">
                  <c:v>45352</c:v>
                </c:pt>
                <c:pt idx="11">
                  <c:v>45412</c:v>
                </c:pt>
                <c:pt idx="12">
                  <c:v>45443</c:v>
                </c:pt>
              </c:numCache>
            </c:numRef>
          </c:cat>
          <c:val>
            <c:numRef>
              <c:f>'[monthly_debt_report - May 2024.xlsx]Coverage ratio - new'!$H$17:$H$28</c:f>
              <c:numCache>
                <c:formatCode>0.00</c:formatCode>
                <c:ptCount val="12"/>
                <c:pt idx="0">
                  <c:v>2.0499999999999998</c:v>
                </c:pt>
                <c:pt idx="1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3A-4B4B-989C-F1B637A16CD5}"/>
            </c:ext>
          </c:extLst>
        </c:ser>
        <c:ser>
          <c:idx val="4"/>
          <c:order val="4"/>
          <c:tx>
            <c:strRef>
              <c:f>'[monthly_debt_report - May 2024.xlsx]Coverage ratio - new'!$G$2</c:f>
              <c:strCache>
                <c:ptCount val="1"/>
                <c:pt idx="0">
                  <c:v>27.01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65000"/>
                  <a:alpha val="7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numRef>
              <c:f>'[monthly_debt_report - May 2024.xlsx]Coverage ratio - new'!$A$17:$A$29</c:f>
              <c:numCache>
                <c:formatCode>[$-409]mmm\-yy;@</c:formatCode>
                <c:ptCount val="13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45322</c:v>
                </c:pt>
                <c:pt idx="9">
                  <c:v>45351</c:v>
                </c:pt>
                <c:pt idx="10">
                  <c:v>45352</c:v>
                </c:pt>
                <c:pt idx="11">
                  <c:v>45412</c:v>
                </c:pt>
                <c:pt idx="12">
                  <c:v>45443</c:v>
                </c:pt>
              </c:numCache>
            </c:numRef>
          </c:cat>
          <c:val>
            <c:numRef>
              <c:f>'[monthly_debt_report - May 2024.xlsx]Coverage ratio - new'!$G$17:$G$29</c:f>
              <c:numCache>
                <c:formatCode>General</c:formatCode>
                <c:ptCount val="13"/>
                <c:pt idx="2">
                  <c:v>2.33</c:v>
                </c:pt>
                <c:pt idx="3">
                  <c:v>2.5</c:v>
                </c:pt>
                <c:pt idx="4">
                  <c:v>1.8</c:v>
                </c:pt>
                <c:pt idx="5">
                  <c:v>1.78</c:v>
                </c:pt>
                <c:pt idx="6">
                  <c:v>3.33</c:v>
                </c:pt>
                <c:pt idx="7">
                  <c:v>2.42</c:v>
                </c:pt>
                <c:pt idx="8">
                  <c:v>2.2000000000000002</c:v>
                </c:pt>
                <c:pt idx="9">
                  <c:v>1.87</c:v>
                </c:pt>
                <c:pt idx="10">
                  <c:v>2.96</c:v>
                </c:pt>
                <c:pt idx="11" formatCode="0.00">
                  <c:v>2.15</c:v>
                </c:pt>
                <c:pt idx="12">
                  <c:v>2.48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3A-4B4B-989C-F1B637A16CD5}"/>
            </c:ext>
          </c:extLst>
        </c:ser>
        <c:ser>
          <c:idx val="7"/>
          <c:order val="5"/>
          <c:tx>
            <c:strRef>
              <c:f>'[monthly_debt_report - May 2024.xlsx]Coverage ratio - new'!$J$2</c:f>
              <c:strCache>
                <c:ptCount val="1"/>
                <c:pt idx="0">
                  <c:v>28.01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x"/>
            <c:size val="8"/>
            <c:spPr>
              <a:solidFill>
                <a:schemeClr val="accent2">
                  <a:lumMod val="40000"/>
                  <a:lumOff val="60000"/>
                  <a:alpha val="7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cat>
            <c:numRef>
              <c:f>'[monthly_debt_report - May 2024.xlsx]Coverage ratio - new'!$A$17:$A$29</c:f>
              <c:numCache>
                <c:formatCode>[$-409]mmm\-yy;@</c:formatCode>
                <c:ptCount val="13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45322</c:v>
                </c:pt>
                <c:pt idx="9">
                  <c:v>45351</c:v>
                </c:pt>
                <c:pt idx="10">
                  <c:v>45352</c:v>
                </c:pt>
                <c:pt idx="11">
                  <c:v>45412</c:v>
                </c:pt>
                <c:pt idx="12">
                  <c:v>45443</c:v>
                </c:pt>
              </c:numCache>
            </c:numRef>
          </c:cat>
          <c:val>
            <c:numRef>
              <c:f>'[monthly_debt_report - May 2024.xlsx]Coverage ratio - new'!$J$17:$J$28</c:f>
              <c:numCache>
                <c:formatCode>0.00</c:formatCode>
                <c:ptCount val="12"/>
                <c:pt idx="0">
                  <c:v>1.5444444444444445</c:v>
                </c:pt>
                <c:pt idx="1">
                  <c:v>2.2833333333333332</c:v>
                </c:pt>
                <c:pt idx="2">
                  <c:v>2.17</c:v>
                </c:pt>
                <c:pt idx="3">
                  <c:v>1.44</c:v>
                </c:pt>
                <c:pt idx="4">
                  <c:v>1.64</c:v>
                </c:pt>
                <c:pt idx="5">
                  <c:v>2.33</c:v>
                </c:pt>
                <c:pt idx="6">
                  <c:v>2.8</c:v>
                </c:pt>
                <c:pt idx="7">
                  <c:v>2.2999999999999998</c:v>
                </c:pt>
                <c:pt idx="8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C3A-4B4B-989C-F1B637A16CD5}"/>
            </c:ext>
          </c:extLst>
        </c:ser>
        <c:ser>
          <c:idx val="9"/>
          <c:order val="6"/>
          <c:tx>
            <c:strRef>
              <c:f>'[monthly_debt_report - May 2024.xlsx]Coverage ratio - new'!$D$2</c:f>
              <c:strCache>
                <c:ptCount val="1"/>
                <c:pt idx="0">
                  <c:v>29.08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numRef>
              <c:f>'[monthly_debt_report - May 2024.xlsx]Coverage ratio - new'!$A$17:$A$29</c:f>
              <c:numCache>
                <c:formatCode>[$-409]mmm\-yy;@</c:formatCode>
                <c:ptCount val="13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45322</c:v>
                </c:pt>
                <c:pt idx="9">
                  <c:v>45351</c:v>
                </c:pt>
                <c:pt idx="10">
                  <c:v>45352</c:v>
                </c:pt>
                <c:pt idx="11">
                  <c:v>45412</c:v>
                </c:pt>
                <c:pt idx="12">
                  <c:v>45443</c:v>
                </c:pt>
              </c:numCache>
            </c:numRef>
          </c:cat>
          <c:val>
            <c:numRef>
              <c:f>'[monthly_debt_report - May 2024.xlsx]Coverage ratio - new'!$D$16:$D$29</c:f>
              <c:numCache>
                <c:formatCode>General</c:formatCode>
                <c:ptCount val="14"/>
                <c:pt idx="10" formatCode="0.00">
                  <c:v>2.4</c:v>
                </c:pt>
                <c:pt idx="11" formatCode="0.00">
                  <c:v>1.73</c:v>
                </c:pt>
                <c:pt idx="12" formatCode="0.00">
                  <c:v>1.87</c:v>
                </c:pt>
                <c:pt idx="13" formatCode="0.00">
                  <c:v>2.0499999999999998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C3A-4B4B-989C-F1B637A16CD5}"/>
            </c:ext>
          </c:extLst>
        </c:ser>
        <c:ser>
          <c:idx val="6"/>
          <c:order val="7"/>
          <c:tx>
            <c:strRef>
              <c:f>'[monthly_debt_report - May 2024.xlsx]Coverage ratio - new'!$I$2</c:f>
              <c:strCache>
                <c:ptCount val="1"/>
                <c:pt idx="0">
                  <c:v>30.04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x"/>
            <c:size val="8"/>
            <c:spPr>
              <a:solidFill>
                <a:schemeClr val="accent4">
                  <a:lumMod val="60000"/>
                  <a:lumOff val="40000"/>
                  <a:alpha val="55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'[monthly_debt_report - May 2024.xlsx]Coverage ratio - new'!$A$17:$A$29</c:f>
              <c:numCache>
                <c:formatCode>[$-409]mmm\-yy;@</c:formatCode>
                <c:ptCount val="13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45322</c:v>
                </c:pt>
                <c:pt idx="9">
                  <c:v>45351</c:v>
                </c:pt>
                <c:pt idx="10">
                  <c:v>45352</c:v>
                </c:pt>
                <c:pt idx="11">
                  <c:v>45412</c:v>
                </c:pt>
                <c:pt idx="12">
                  <c:v>45443</c:v>
                </c:pt>
              </c:numCache>
            </c:numRef>
          </c:cat>
          <c:val>
            <c:numRef>
              <c:f>'[monthly_debt_report - May 2024.xlsx]Coverage ratio - new'!$I$17:$I$28</c:f>
              <c:numCache>
                <c:formatCode>0.00</c:formatCode>
                <c:ptCount val="12"/>
                <c:pt idx="0">
                  <c:v>1.5</c:v>
                </c:pt>
                <c:pt idx="1">
                  <c:v>2.2999999999999998</c:v>
                </c:pt>
                <c:pt idx="2">
                  <c:v>2.3199999999999998</c:v>
                </c:pt>
                <c:pt idx="3">
                  <c:v>1.5</c:v>
                </c:pt>
                <c:pt idx="4">
                  <c:v>1.5</c:v>
                </c:pt>
                <c:pt idx="5">
                  <c:v>1.59</c:v>
                </c:pt>
                <c:pt idx="6">
                  <c:v>2.25</c:v>
                </c:pt>
                <c:pt idx="7">
                  <c:v>2.2400000000000002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C3A-4B4B-989C-F1B637A16CD5}"/>
            </c:ext>
          </c:extLst>
        </c:ser>
        <c:ser>
          <c:idx val="2"/>
          <c:order val="8"/>
          <c:tx>
            <c:strRef>
              <c:f>'[monthly_debt_report - May 2024.xlsx]Coverage ratio - new'!$E$2</c:f>
              <c:strCache>
                <c:ptCount val="1"/>
                <c:pt idx="0">
                  <c:v>31.07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'[monthly_debt_report - May 2024.xlsx]Coverage ratio - new'!$A$17:$A$29</c:f>
              <c:numCache>
                <c:formatCode>[$-409]mmm\-yy;@</c:formatCode>
                <c:ptCount val="13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45322</c:v>
                </c:pt>
                <c:pt idx="9">
                  <c:v>45351</c:v>
                </c:pt>
                <c:pt idx="10">
                  <c:v>45352</c:v>
                </c:pt>
                <c:pt idx="11">
                  <c:v>45412</c:v>
                </c:pt>
                <c:pt idx="12">
                  <c:v>45443</c:v>
                </c:pt>
              </c:numCache>
            </c:numRef>
          </c:cat>
          <c:val>
            <c:numRef>
              <c:f>'[monthly_debt_report - May 2024.xlsx]Coverage ratio - new'!$E$16:$E$29</c:f>
              <c:numCache>
                <c:formatCode>General</c:formatCode>
                <c:ptCount val="14"/>
                <c:pt idx="9">
                  <c:v>1.97</c:v>
                </c:pt>
                <c:pt idx="10" formatCode="0.00">
                  <c:v>1.5</c:v>
                </c:pt>
                <c:pt idx="11" formatCode="0.00">
                  <c:v>1.77</c:v>
                </c:pt>
                <c:pt idx="12" formatCode="0.00">
                  <c:v>1.5</c:v>
                </c:pt>
                <c:pt idx="13" formatCode="0.00">
                  <c:v>1.54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C3A-4B4B-989C-F1B637A16CD5}"/>
            </c:ext>
          </c:extLst>
        </c:ser>
        <c:ser>
          <c:idx val="8"/>
          <c:order val="9"/>
          <c:tx>
            <c:strRef>
              <c:f>'[monthly_debt_report - May 2024.xlsx]Coverage ratio - new'!$K$2</c:f>
              <c:strCache>
                <c:ptCount val="1"/>
                <c:pt idx="0">
                  <c:v>34.07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plus"/>
            <c:size val="5"/>
            <c:spPr>
              <a:solidFill>
                <a:srgbClr val="ADDEE5"/>
              </a:solidFill>
              <a:ln w="9525">
                <a:solidFill>
                  <a:srgbClr val="57BBC9"/>
                </a:solidFill>
              </a:ln>
              <a:effectLst/>
            </c:spPr>
          </c:marker>
          <c:dPt>
            <c:idx val="16"/>
            <c:marker>
              <c:symbol val="plus"/>
              <c:size val="8"/>
              <c:spPr>
                <a:solidFill>
                  <a:srgbClr val="ADDEE5"/>
                </a:solidFill>
                <a:ln w="9525">
                  <a:solidFill>
                    <a:srgbClr val="57BBC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3C3A-4B4B-989C-F1B637A16CD5}"/>
              </c:ext>
            </c:extLst>
          </c:dPt>
          <c:cat>
            <c:numRef>
              <c:f>'[monthly_debt_report - May 2024.xlsx]Coverage ratio - new'!$A$17:$A$29</c:f>
              <c:numCache>
                <c:formatCode>[$-409]mmm\-yy;@</c:formatCode>
                <c:ptCount val="13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45322</c:v>
                </c:pt>
                <c:pt idx="9">
                  <c:v>45351</c:v>
                </c:pt>
                <c:pt idx="10">
                  <c:v>45352</c:v>
                </c:pt>
                <c:pt idx="11">
                  <c:v>45412</c:v>
                </c:pt>
                <c:pt idx="12">
                  <c:v>45443</c:v>
                </c:pt>
              </c:numCache>
            </c:numRef>
          </c:cat>
          <c:val>
            <c:numRef>
              <c:f>'[monthly_debt_report - May 2024.xlsx]Coverage ratio - new'!$K$17:$K$29</c:f>
              <c:numCache>
                <c:formatCode>General</c:formatCode>
                <c:ptCount val="13"/>
                <c:pt idx="2" formatCode="0.00">
                  <c:v>2.37</c:v>
                </c:pt>
                <c:pt idx="3" formatCode="0.00">
                  <c:v>1.74</c:v>
                </c:pt>
                <c:pt idx="4" formatCode="0.00">
                  <c:v>1.7</c:v>
                </c:pt>
                <c:pt idx="5" formatCode="0.00">
                  <c:v>1.5</c:v>
                </c:pt>
                <c:pt idx="6" formatCode="0.00">
                  <c:v>2.25</c:v>
                </c:pt>
                <c:pt idx="7" formatCode="0.00">
                  <c:v>1.5</c:v>
                </c:pt>
                <c:pt idx="8" formatCode="0.00">
                  <c:v>1.83</c:v>
                </c:pt>
                <c:pt idx="9" formatCode="0.00">
                  <c:v>1.65</c:v>
                </c:pt>
                <c:pt idx="10" formatCode="0.00">
                  <c:v>1.5</c:v>
                </c:pt>
                <c:pt idx="11" formatCode="0.00">
                  <c:v>1.5</c:v>
                </c:pt>
                <c:pt idx="12" formatCode="0.00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C3A-4B4B-989C-F1B637A16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9158943"/>
        <c:axId val="2049161023"/>
        <c:extLst>
          <c:ext xmlns:c15="http://schemas.microsoft.com/office/drawing/2012/chart" uri="{02D57815-91ED-43cb-92C2-25804820EDAC}">
            <c15:filteredLine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'[monthly_debt_report - May 2024.xlsx]Coverage ratio - new'!$F$2</c15:sqref>
                        </c15:formulaRef>
                      </c:ext>
                    </c:extLst>
                    <c:strCache>
                      <c:ptCount val="1"/>
                      <c:pt idx="0">
                        <c:v>24.10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square"/>
                  <c:size val="8"/>
                  <c:spPr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'[monthly_debt_report - May 2024.xlsx]Coverage ratio - new'!$A$17:$A$29</c15:sqref>
                        </c15:formulaRef>
                      </c:ext>
                    </c:extLst>
                    <c:numCache>
                      <c:formatCode>[$-409]mmm\-yy;@</c:formatCode>
                      <c:ptCount val="13"/>
                      <c:pt idx="0">
                        <c:v>45047</c:v>
                      </c:pt>
                      <c:pt idx="1">
                        <c:v>45078</c:v>
                      </c:pt>
                      <c:pt idx="2">
                        <c:v>45108</c:v>
                      </c:pt>
                      <c:pt idx="3">
                        <c:v>45139</c:v>
                      </c:pt>
                      <c:pt idx="4">
                        <c:v>45170</c:v>
                      </c:pt>
                      <c:pt idx="5">
                        <c:v>45200</c:v>
                      </c:pt>
                      <c:pt idx="6">
                        <c:v>45231</c:v>
                      </c:pt>
                      <c:pt idx="7">
                        <c:v>45261</c:v>
                      </c:pt>
                      <c:pt idx="8">
                        <c:v>45322</c:v>
                      </c:pt>
                      <c:pt idx="9">
                        <c:v>45351</c:v>
                      </c:pt>
                      <c:pt idx="10">
                        <c:v>45352</c:v>
                      </c:pt>
                      <c:pt idx="11">
                        <c:v>45412</c:v>
                      </c:pt>
                      <c:pt idx="12">
                        <c:v>45443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'[monthly_debt_report - May 2024.xlsx]Coverage ratio - new'!$F$16:$F$26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3C3A-4B4B-989C-F1B637A16CD5}"/>
                  </c:ext>
                </c:extLst>
              </c15:ser>
            </c15:filteredLineSeries>
          </c:ext>
        </c:extLst>
      </c:lineChart>
      <c:dateAx>
        <c:axId val="2049158943"/>
        <c:scaling>
          <c:orientation val="minMax"/>
          <c:max val="45443"/>
          <c:min val="4507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161023"/>
        <c:crosses val="autoZero"/>
        <c:auto val="1"/>
        <c:lblOffset val="100"/>
        <c:baseTimeUnit val="months"/>
      </c:dateAx>
      <c:valAx>
        <c:axId val="2049161023"/>
        <c:scaling>
          <c:orientation val="minMax"/>
          <c:max val="3.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158943"/>
        <c:crosses val="autoZero"/>
        <c:crossBetween val="between"/>
        <c:majorUnit val="0.5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83105093686108"/>
          <c:y val="0.8349608492947902"/>
          <c:w val="0.70433772078619117"/>
          <c:h val="6.4957375832827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Yield Curves by</a:t>
            </a:r>
            <a:r>
              <a:rPr lang="en-US" baseline="0" dirty="0"/>
              <a:t> Residual Maturity</a:t>
            </a:r>
            <a:endParaRPr lang="en-US" dirty="0"/>
          </a:p>
        </c:rich>
      </c:tx>
      <c:layout>
        <c:manualLayout>
          <c:xMode val="edge"/>
          <c:yMode val="edge"/>
          <c:x val="0.29405909665304131"/>
          <c:y val="4.3096560357704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56213350395888"/>
          <c:y val="0.15338735262487979"/>
          <c:w val="0.84181787302615474"/>
          <c:h val="0.5807392617994187"/>
        </c:manualLayout>
      </c:layout>
      <c:lineChart>
        <c:grouping val="standard"/>
        <c:varyColors val="0"/>
        <c:ser>
          <c:idx val="4"/>
          <c:order val="0"/>
          <c:tx>
            <c:strRef>
              <c:f>Yields!$A$7</c:f>
              <c:strCache>
                <c:ptCount val="1"/>
                <c:pt idx="0">
                  <c:v>May-2024</c:v>
                </c:pt>
              </c:strCache>
            </c:strRef>
          </c:tx>
          <c:spPr>
            <a:ln w="28575" cap="rnd">
              <a:solidFill>
                <a:srgbClr val="90C87A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chemeClr val="bg1">
                  <a:lumMod val="95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Yields!$B$1:$I$1</c:f>
              <c:strCache>
                <c:ptCount val="8"/>
                <c:pt idx="0">
                  <c:v>6-month</c:v>
                </c:pt>
                <c:pt idx="1">
                  <c:v>12-month</c:v>
                </c:pt>
                <c:pt idx="2">
                  <c:v>2-year</c:v>
                </c:pt>
                <c:pt idx="3">
                  <c:v>3-year</c:v>
                </c:pt>
                <c:pt idx="4">
                  <c:v>5-year</c:v>
                </c:pt>
                <c:pt idx="5">
                  <c:v>7-year</c:v>
                </c:pt>
                <c:pt idx="6">
                  <c:v>8-year</c:v>
                </c:pt>
                <c:pt idx="7">
                  <c:v>10-year</c:v>
                </c:pt>
              </c:strCache>
            </c:strRef>
          </c:cat>
          <c:val>
            <c:numRef>
              <c:f>Yields!$B$7:$I$7</c:f>
              <c:numCache>
                <c:formatCode>0.000%</c:formatCode>
                <c:ptCount val="8"/>
                <c:pt idx="0">
                  <c:v>8.0479999999999996E-2</c:v>
                </c:pt>
                <c:pt idx="1">
                  <c:v>8.0629999999999993E-2</c:v>
                </c:pt>
                <c:pt idx="2">
                  <c:v>8.4714999999999999E-2</c:v>
                </c:pt>
                <c:pt idx="3">
                  <c:v>7.9829999999999998E-2</c:v>
                </c:pt>
                <c:pt idx="4">
                  <c:v>8.8800000000000004E-2</c:v>
                </c:pt>
                <c:pt idx="5">
                  <c:v>9.0579999999999994E-2</c:v>
                </c:pt>
                <c:pt idx="6">
                  <c:v>9.0386666666666657E-2</c:v>
                </c:pt>
                <c:pt idx="7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30-4C0E-B70E-669C3985BB73}"/>
            </c:ext>
          </c:extLst>
        </c:ser>
        <c:ser>
          <c:idx val="3"/>
          <c:order val="1"/>
          <c:tx>
            <c:strRef>
              <c:f>Yields!$A$6</c:f>
              <c:strCache>
                <c:ptCount val="1"/>
                <c:pt idx="0">
                  <c:v>May-2023</c:v>
                </c:pt>
              </c:strCache>
            </c:strRef>
          </c:tx>
          <c:spPr>
            <a:ln w="28575" cap="rnd">
              <a:solidFill>
                <a:srgbClr val="F77D7D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chemeClr val="bg1">
                  <a:lumMod val="95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Yields!$B$1:$I$1</c:f>
              <c:strCache>
                <c:ptCount val="8"/>
                <c:pt idx="0">
                  <c:v>6-month</c:v>
                </c:pt>
                <c:pt idx="1">
                  <c:v>12-month</c:v>
                </c:pt>
                <c:pt idx="2">
                  <c:v>2-year</c:v>
                </c:pt>
                <c:pt idx="3">
                  <c:v>3-year</c:v>
                </c:pt>
                <c:pt idx="4">
                  <c:v>5-year</c:v>
                </c:pt>
                <c:pt idx="5">
                  <c:v>7-year</c:v>
                </c:pt>
                <c:pt idx="6">
                  <c:v>8-year</c:v>
                </c:pt>
                <c:pt idx="7">
                  <c:v>10-year</c:v>
                </c:pt>
              </c:strCache>
            </c:strRef>
          </c:cat>
          <c:val>
            <c:numRef>
              <c:f>Yields!$B$6:$H$6</c:f>
              <c:numCache>
                <c:formatCode>0.000%</c:formatCode>
                <c:ptCount val="7"/>
                <c:pt idx="0">
                  <c:v>9.4880000000000006E-2</c:v>
                </c:pt>
                <c:pt idx="1">
                  <c:v>9.5659999999999995E-2</c:v>
                </c:pt>
                <c:pt idx="2">
                  <c:v>9.1104999999999992E-2</c:v>
                </c:pt>
                <c:pt idx="3">
                  <c:v>8.6550000000000002E-2</c:v>
                </c:pt>
                <c:pt idx="4">
                  <c:v>8.6349999999999996E-2</c:v>
                </c:pt>
                <c:pt idx="5">
                  <c:v>8.3269999999999997E-2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30-4C0E-B70E-669C3985BB73}"/>
            </c:ext>
          </c:extLst>
        </c:ser>
        <c:ser>
          <c:idx val="2"/>
          <c:order val="2"/>
          <c:tx>
            <c:strRef>
              <c:f>Yields!$A$5</c:f>
              <c:strCache>
                <c:ptCount val="1"/>
                <c:pt idx="0">
                  <c:v>May-2022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chemeClr val="bg1">
                  <a:lumMod val="95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Yields!$B$1:$I$1</c:f>
              <c:strCache>
                <c:ptCount val="8"/>
                <c:pt idx="0">
                  <c:v>6-month</c:v>
                </c:pt>
                <c:pt idx="1">
                  <c:v>12-month</c:v>
                </c:pt>
                <c:pt idx="2">
                  <c:v>2-year</c:v>
                </c:pt>
                <c:pt idx="3">
                  <c:v>3-year</c:v>
                </c:pt>
                <c:pt idx="4">
                  <c:v>5-year</c:v>
                </c:pt>
                <c:pt idx="5">
                  <c:v>7-year</c:v>
                </c:pt>
                <c:pt idx="6">
                  <c:v>8-year</c:v>
                </c:pt>
                <c:pt idx="7">
                  <c:v>10-year</c:v>
                </c:pt>
              </c:strCache>
            </c:strRef>
          </c:cat>
          <c:val>
            <c:numRef>
              <c:f>Yields!$B$5:$H$5</c:f>
              <c:numCache>
                <c:formatCode>0.000%</c:formatCode>
                <c:ptCount val="7"/>
                <c:pt idx="0">
                  <c:v>0.10878</c:v>
                </c:pt>
                <c:pt idx="1">
                  <c:v>0.10595</c:v>
                </c:pt>
                <c:pt idx="2">
                  <c:v>0.10625</c:v>
                </c:pt>
                <c:pt idx="3">
                  <c:v>0.10549</c:v>
                </c:pt>
                <c:pt idx="4">
                  <c:v>0.10397000000000001</c:v>
                </c:pt>
                <c:pt idx="5">
                  <c:v>0.10490333333333333</c:v>
                </c:pt>
                <c:pt idx="6">
                  <c:v>0.10537000000000001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30-4C0E-B70E-669C3985BB7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5321328"/>
        <c:axId val="2055321744"/>
      </c:lineChart>
      <c:catAx>
        <c:axId val="205532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321744"/>
        <c:crosses val="autoZero"/>
        <c:auto val="1"/>
        <c:lblAlgn val="ctr"/>
        <c:lblOffset val="100"/>
        <c:noMultiLvlLbl val="0"/>
      </c:catAx>
      <c:valAx>
        <c:axId val="2055321744"/>
        <c:scaling>
          <c:orientation val="minMax"/>
          <c:max val="0.11500000000000002"/>
          <c:min val="7.5000000000000011E-2"/>
        </c:scaling>
        <c:delete val="0"/>
        <c:axPos val="l"/>
        <c:numFmt formatCode="0.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321328"/>
        <c:crosses val="autoZero"/>
        <c:crossBetween val="between"/>
        <c:majorUnit val="5.000000000000001E-3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93422114608555"/>
          <c:y val="0.85265668662674654"/>
          <c:w val="0.75813155770782892"/>
          <c:h val="7.1295409181636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/>
              <a:t>Remaining Maturity of Active Benchmarks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520244821092281E-2"/>
          <c:y val="0.15670093147039255"/>
          <c:w val="0.81895749260156037"/>
          <c:h val="0.710623752495009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65-4DF5-9CD6-858E5CF5928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65-4DF5-9CD6-858E5CF5928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65-4DF5-9CD6-858E5CF5928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65-4DF5-9CD6-858E5CF5928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465-4DF5-9CD6-858E5CF5928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465-4DF5-9CD6-858E5CF5928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465-4DF5-9CD6-858E5CF5928E}"/>
              </c:ext>
            </c:extLst>
          </c:dPt>
          <c:dPt>
            <c:idx val="7"/>
            <c:invertIfNegative val="0"/>
            <c:bubble3D val="0"/>
            <c:spPr>
              <a:solidFill>
                <a:srgbClr val="FFE1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465-4DF5-9CD6-858E5CF5928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465-4DF5-9CD6-858E5CF5928E}"/>
              </c:ext>
            </c:extLst>
          </c:dPt>
          <c:dPt>
            <c:idx val="9"/>
            <c:invertIfNegative val="0"/>
            <c:bubble3D val="0"/>
            <c:spPr>
              <a:solidFill>
                <a:srgbClr val="CCE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465-4DF5-9CD6-858E5CF5928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465-4DF5-9CD6-858E5CF5928E}"/>
              </c:ext>
            </c:extLst>
          </c:dPt>
          <c:dLbls>
            <c:dLbl>
              <c:idx val="2"/>
              <c:layout>
                <c:manualLayout>
                  <c:x val="4.3694275244392381E-3"/>
                  <c:y val="-1.454129099763170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65-4DF5-9CD6-858E5CF5928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465-4DF5-9CD6-858E5CF59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'[monthly_debt_report - May 2024.xlsx]Benchmarks II'!$B$3:$B$11</c:f>
              <c:strCache>
                <c:ptCount val="9"/>
                <c:pt idx="0">
                  <c:v>2Y 2022</c:v>
                </c:pt>
                <c:pt idx="1">
                  <c:v>5Y 2020</c:v>
                </c:pt>
                <c:pt idx="2">
                  <c:v>5Y 2021</c:v>
                </c:pt>
                <c:pt idx="3">
                  <c:v>5Y 2022</c:v>
                </c:pt>
                <c:pt idx="4">
                  <c:v>5.5 Y 2024</c:v>
                </c:pt>
                <c:pt idx="5">
                  <c:v>7Y 2024</c:v>
                </c:pt>
                <c:pt idx="6">
                  <c:v>10Y 2018</c:v>
                </c:pt>
                <c:pt idx="7">
                  <c:v>10Y 2020</c:v>
                </c:pt>
                <c:pt idx="8">
                  <c:v>11Y 2023</c:v>
                </c:pt>
              </c:strCache>
            </c:strRef>
          </c:cat>
          <c:val>
            <c:numRef>
              <c:f>'[monthly_debt_report - May 2024.xlsx]Benchmarks II'!$D$3:$D$11</c:f>
              <c:numCache>
                <c:formatCode>0.00</c:formatCode>
                <c:ptCount val="9"/>
                <c:pt idx="0">
                  <c:v>0.35068493150684932</c:v>
                </c:pt>
                <c:pt idx="1">
                  <c:v>0.99726027397260275</c:v>
                </c:pt>
                <c:pt idx="2">
                  <c:v>1.6630136986301369</c:v>
                </c:pt>
                <c:pt idx="3">
                  <c:v>2.6602739726027398</c:v>
                </c:pt>
                <c:pt idx="4">
                  <c:v>5.2465753424657535</c:v>
                </c:pt>
                <c:pt idx="5">
                  <c:v>7.1534246575342468</c:v>
                </c:pt>
                <c:pt idx="6">
                  <c:v>3.6356164383561644</c:v>
                </c:pt>
                <c:pt idx="7">
                  <c:v>5.8986301369863012</c:v>
                </c:pt>
                <c:pt idx="8">
                  <c:v>10.123287671232877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465-4DF5-9CD6-858E5CF592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962767471"/>
        <c:axId val="962781615"/>
      </c:barChart>
      <c:catAx>
        <c:axId val="962767471"/>
        <c:scaling>
          <c:orientation val="minMax"/>
        </c:scaling>
        <c:delete val="0"/>
        <c:axPos val="r"/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962781615"/>
        <c:crosses val="autoZero"/>
        <c:auto val="0"/>
        <c:lblAlgn val="ctr"/>
        <c:lblOffset val="100"/>
        <c:noMultiLvlLbl val="0"/>
      </c:catAx>
      <c:valAx>
        <c:axId val="962781615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layout>
            <c:manualLayout>
              <c:xMode val="edge"/>
              <c:yMode val="edge"/>
              <c:x val="0.47131624966370728"/>
              <c:y val="0.927310711909514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962767471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dirty="0"/>
              <a:t>Evolution of Benchmarks (Issued</a:t>
            </a:r>
            <a:r>
              <a:rPr lang="en-US" baseline="0" dirty="0"/>
              <a:t> and</a:t>
            </a:r>
            <a:r>
              <a:rPr lang="en-US" dirty="0"/>
              <a:t> Target Amounts)</a:t>
            </a:r>
          </a:p>
        </c:rich>
      </c:tx>
      <c:layout>
        <c:manualLayout>
          <c:xMode val="edge"/>
          <c:yMode val="edge"/>
          <c:x val="0.16656947807371533"/>
          <c:y val="3.80239520958083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91971488817531"/>
          <c:y val="0.17346628109671419"/>
          <c:w val="0.7822888632577214"/>
          <c:h val="0.68894610778443111"/>
        </c:manualLayout>
      </c:layout>
      <c:barChart>
        <c:barDir val="bar"/>
        <c:grouping val="stacked"/>
        <c:varyColors val="0"/>
        <c:ser>
          <c:idx val="6"/>
          <c:order val="0"/>
          <c:tx>
            <c:strRef>
              <c:f>'[monthly_debt_report - May 2024.xlsx]Benchmarks II'!$K$1</c:f>
              <c:strCache>
                <c:ptCount val="1"/>
                <c:pt idx="0">
                  <c:v>Issued Amount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CA-4033-8C42-2664C05B047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CA-4033-8C42-2664C05B047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CA-4033-8C42-2664C05B047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CA-4033-8C42-2664C05B047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8CA-4033-8C42-2664C05B047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8CA-4033-8C42-2664C05B047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8CA-4033-8C42-2664C05B0475}"/>
              </c:ext>
            </c:extLst>
          </c:dPt>
          <c:dPt>
            <c:idx val="7"/>
            <c:invertIfNegative val="0"/>
            <c:bubble3D val="0"/>
            <c:spPr>
              <a:solidFill>
                <a:srgbClr val="ADDE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8CA-4033-8C42-2664C05B047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8CA-4033-8C42-2664C05B047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8CA-4033-8C42-2664C05B047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8CA-4033-8C42-2664C05B047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8CA-4033-8C42-2664C05B047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3F37B3F-68F4-4007-9AA0-EAF3C859E8B4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74D21AF-0C12-46C5-8910-4B580317420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8CA-4033-8C42-2664C05B047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A902AEF-D913-4C14-B721-2DCF580DB50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88ACDE0-D277-4CE9-ADEB-AB3D6101CA1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8CA-4033-8C42-2664C05B04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18736A4-4EAF-4A52-B9C1-AD2B9B006FE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4A7A750-C6A5-4566-A377-873A5EEA7E2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8CA-4033-8C42-2664C05B04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11A71D8-BAE7-4235-9EF4-F8DCF3CDD40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441E1B1-E7E6-4C6D-967C-11C9245DF0D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8CA-4033-8C42-2664C05B04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B9B3BCF-4C0F-4BBC-8F06-594C4C711FE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BD88831-D131-4263-9658-83A5F8691ED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28CA-4033-8C42-2664C05B047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7546535-AF57-4323-A0F8-92695A4851F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D0DA8F2-8F2B-440E-8B3C-FBF03CC2C87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28CA-4033-8C42-2664C05B0475}"/>
                </c:ext>
              </c:extLst>
            </c:dLbl>
            <c:dLbl>
              <c:idx val="6"/>
              <c:layout>
                <c:manualLayout>
                  <c:x val="5.9411315292130762E-4"/>
                  <c:y val="-7.754339799002181E-17"/>
                </c:manualLayout>
              </c:layout>
              <c:tx>
                <c:rich>
                  <a:bodyPr/>
                  <a:lstStyle/>
                  <a:p>
                    <a:fld id="{AA573CED-355F-42FF-83E4-3E4897A8AC01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7974F45-BA7B-4DEC-8BA4-DCCB6DD9495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28CA-4033-8C42-2664C05B0475}"/>
                </c:ext>
              </c:extLst>
            </c:dLbl>
            <c:dLbl>
              <c:idx val="7"/>
              <c:layout>
                <c:manualLayout>
                  <c:x val="3.80044762111038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5.5Y</a:t>
                    </a:r>
                    <a:fld id="{31B1AA10-BE37-4A55-BC31-AAC477597840}" type="CELLRANGE">
                      <a:rPr lang="en-US"/>
                      <a:pPr/>
                      <a:t>[CELLRANGE]</a:t>
                    </a:fld>
                    <a:r>
                      <a:rPr lang="en-US"/>
                      <a:t>;</a:t>
                    </a:r>
                    <a:r>
                      <a:rPr lang="en-US" baseline="0"/>
                      <a:t> </a:t>
                    </a:r>
                    <a:fld id="{A9FF4DEF-6CC2-4B2D-86D6-AB49216051E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28CA-4033-8C42-2664C05B0475}"/>
                </c:ext>
              </c:extLst>
            </c:dLbl>
            <c:dLbl>
              <c:idx val="8"/>
              <c:layout>
                <c:manualLayout>
                  <c:x val="4.1683558890075779E-3"/>
                  <c:y val="-3.822695247040137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7Y; </a:t>
                    </a:r>
                    <a:fld id="{05DB6980-E18C-4143-B924-3FA4B4190A4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28CA-4033-8C42-2664C05B0475}"/>
                </c:ext>
              </c:extLst>
            </c:dLbl>
            <c:dLbl>
              <c:idx val="9"/>
              <c:layout>
                <c:manualLayout>
                  <c:x val="1.456446063084847E-2"/>
                  <c:y val="-1.0245776705602562E-2"/>
                </c:manualLayout>
              </c:layout>
              <c:tx>
                <c:rich>
                  <a:bodyPr/>
                  <a:lstStyle/>
                  <a:p>
                    <a:r>
                      <a:rPr lang="en-US" sz="700"/>
                      <a:t>5.5Y</a:t>
                    </a:r>
                    <a:r>
                      <a:rPr lang="en-US" sz="700" baseline="0"/>
                      <a:t>;100</a:t>
                    </a:r>
                    <a:endParaRPr lang="en-US" sz="7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8CA-4033-8C42-2664C05B047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'[monthly_debt_report - May 2024.xlsx]Benchmarks II'!$I$2:$I$10</c:f>
              <c:numCache>
                <c:formatCode>m/d/yyyy</c:formatCode>
                <c:ptCount val="9"/>
                <c:pt idx="0">
                  <c:v>43117</c:v>
                </c:pt>
                <c:pt idx="1">
                  <c:v>43942</c:v>
                </c:pt>
                <c:pt idx="2">
                  <c:v>43858</c:v>
                </c:pt>
                <c:pt idx="3">
                  <c:v>44222</c:v>
                </c:pt>
                <c:pt idx="4">
                  <c:v>44586</c:v>
                </c:pt>
                <c:pt idx="5">
                  <c:v>44838</c:v>
                </c:pt>
                <c:pt idx="6">
                  <c:v>45118</c:v>
                </c:pt>
                <c:pt idx="7">
                  <c:v>45314</c:v>
                </c:pt>
                <c:pt idx="8">
                  <c:v>45349</c:v>
                </c:pt>
              </c:numCache>
            </c:numRef>
          </c:cat>
          <c:val>
            <c:numRef>
              <c:f>'[monthly_debt_report - May 2024.xlsx]Benchmarks II'!$K$2:$K$10</c:f>
              <c:numCache>
                <c:formatCode>[$-10409]#,##0.0;\-#,##0.0</c:formatCode>
                <c:ptCount val="9"/>
                <c:pt idx="0">
                  <c:v>2290761000</c:v>
                </c:pt>
                <c:pt idx="1">
                  <c:v>1003750000</c:v>
                </c:pt>
                <c:pt idx="2">
                  <c:v>829576000</c:v>
                </c:pt>
                <c:pt idx="3">
                  <c:v>863887000</c:v>
                </c:pt>
                <c:pt idx="4">
                  <c:v>1576249000</c:v>
                </c:pt>
                <c:pt idx="5">
                  <c:v>188953000</c:v>
                </c:pt>
                <c:pt idx="6">
                  <c:v>285000000</c:v>
                </c:pt>
                <c:pt idx="7">
                  <c:v>425066000</c:v>
                </c:pt>
                <c:pt idx="8">
                  <c:v>351274000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'[monthly_debt_report - May 2024.xlsx]Benchmarks II'!$J$2:$J$9</c15:f>
                <c15:dlblRangeCache>
                  <c:ptCount val="8"/>
                  <c:pt idx="0">
                    <c:v>10Y</c:v>
                  </c:pt>
                  <c:pt idx="1">
                    <c:v>10Y</c:v>
                  </c:pt>
                  <c:pt idx="2">
                    <c:v>5.3Y</c:v>
                  </c:pt>
                  <c:pt idx="3">
                    <c:v>5Y</c:v>
                  </c:pt>
                  <c:pt idx="4">
                    <c:v>5Y</c:v>
                  </c:pt>
                  <c:pt idx="5">
                    <c:v>2Y</c:v>
                  </c:pt>
                  <c:pt idx="6">
                    <c:v>11Y</c:v>
                  </c:pt>
                  <c:pt idx="7">
                    <c:v>7Y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8-28CA-4033-8C42-2664C05B0475}"/>
            </c:ext>
          </c:extLst>
        </c:ser>
        <c:ser>
          <c:idx val="10"/>
          <c:order val="1"/>
          <c:tx>
            <c:strRef>
              <c:f>'[monthly_debt_report - May 2024.xlsx]Benchmarks II'!$M$1</c:f>
              <c:strCache>
                <c:ptCount val="1"/>
                <c:pt idx="0">
                  <c:v>Issue Target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E9AB"/>
              </a:solidFill>
              <a:ln>
                <a:solidFill>
                  <a:srgbClr val="FFE9A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28CA-4033-8C42-2664C05B047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28CA-4033-8C42-2664C05B0475}"/>
              </c:ext>
            </c:extLst>
          </c:dPt>
          <c:dPt>
            <c:idx val="4"/>
            <c:invertIfNegative val="0"/>
            <c:bubble3D val="0"/>
            <c:spPr>
              <a:solidFill>
                <a:srgbClr val="FFE9AB"/>
              </a:solidFill>
              <a:ln>
                <a:solidFill>
                  <a:srgbClr val="FFE9A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8CA-4033-8C42-2664C05B0475}"/>
              </c:ext>
            </c:extLst>
          </c:dPt>
          <c:dPt>
            <c:idx val="5"/>
            <c:invertIfNegative val="0"/>
            <c:bubble3D val="0"/>
            <c:spPr>
              <a:solidFill>
                <a:srgbClr val="C9C9C9"/>
              </a:solidFill>
              <a:ln>
                <a:solidFill>
                  <a:srgbClr val="C9C9C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28CA-4033-8C42-2664C05B0475}"/>
              </c:ext>
            </c:extLst>
          </c:dPt>
          <c:dPt>
            <c:idx val="7"/>
            <c:invertIfNegative val="0"/>
            <c:bubble3D val="0"/>
            <c:spPr>
              <a:solidFill>
                <a:srgbClr val="D6E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28CA-4033-8C42-2664C05B047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28CA-4033-8C42-2664C05B0475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28CA-4033-8C42-2664C05B0475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28CA-4033-8C42-2664C05B0475}"/>
              </c:ext>
            </c:extLst>
          </c:dPt>
          <c:dLbls>
            <c:dLbl>
              <c:idx val="7"/>
              <c:layout>
                <c:manualLayout>
                  <c:x val="1.7320049093928237E-2"/>
                  <c:y val="4.14176579455859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8CA-4033-8C42-2664C05B0475}"/>
                </c:ext>
              </c:extLst>
            </c:dLbl>
            <c:dLbl>
              <c:idx val="8"/>
              <c:layout>
                <c:manualLayout>
                  <c:x val="6.2320178447634548E-3"/>
                  <c:y val="-4.31140570497424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8CA-4033-8C42-2664C05B0475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8CA-4033-8C42-2664C05B047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'[monthly_debt_report - May 2024.xlsx]Benchmarks II'!$I$2:$I$10</c:f>
              <c:numCache>
                <c:formatCode>m/d/yyyy</c:formatCode>
                <c:ptCount val="9"/>
                <c:pt idx="0">
                  <c:v>43117</c:v>
                </c:pt>
                <c:pt idx="1">
                  <c:v>43942</c:v>
                </c:pt>
                <c:pt idx="2">
                  <c:v>43858</c:v>
                </c:pt>
                <c:pt idx="3">
                  <c:v>44222</c:v>
                </c:pt>
                <c:pt idx="4">
                  <c:v>44586</c:v>
                </c:pt>
                <c:pt idx="5">
                  <c:v>44838</c:v>
                </c:pt>
                <c:pt idx="6">
                  <c:v>45118</c:v>
                </c:pt>
                <c:pt idx="7">
                  <c:v>45314</c:v>
                </c:pt>
                <c:pt idx="8">
                  <c:v>45349</c:v>
                </c:pt>
              </c:numCache>
            </c:numRef>
          </c:cat>
          <c:val>
            <c:numRef>
              <c:f>'[monthly_debt_report - May 2024.xlsx]Benchmarks II'!$L$2:$L$10</c:f>
              <c:numCache>
                <c:formatCode>General</c:formatCode>
                <c:ptCount val="9"/>
                <c:pt idx="4" formatCode="[$-10409]#,##0.00;\-#,##0.00">
                  <c:v>67000000</c:v>
                </c:pt>
                <c:pt idx="6" formatCode="[$-10409]#,##0.00;\-#,##0.00">
                  <c:v>210000000</c:v>
                </c:pt>
                <c:pt idx="7" formatCode="[$-10409]#,##0.00;\-#,##0.00">
                  <c:v>525000000</c:v>
                </c:pt>
                <c:pt idx="8" formatCode="[$-10409]#,##0.00;\-#,##0.00">
                  <c:v>748726000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28CA-4033-8C42-2664C05B0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66011136"/>
        <c:axId val="466016960"/>
      </c:barChart>
      <c:catAx>
        <c:axId val="46601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dirty="0"/>
                  <a:t>Benchmark Opening Date</a:t>
                </a:r>
              </a:p>
            </c:rich>
          </c:tx>
          <c:layout>
            <c:manualLayout>
              <c:xMode val="edge"/>
              <c:yMode val="edge"/>
              <c:x val="0"/>
              <c:y val="0.25442924309943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66016960"/>
        <c:crosses val="autoZero"/>
        <c:auto val="0"/>
        <c:lblAlgn val="ctr"/>
        <c:lblOffset val="100"/>
        <c:noMultiLvlLbl val="0"/>
      </c:catAx>
      <c:valAx>
        <c:axId val="466016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numFmt formatCode="#,##0\ &quot;₾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6601113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44549227520837426"/>
                <c:y val="0.93086726546906184"/>
              </c:manualLayout>
            </c:layout>
            <c:tx>
              <c:rich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r>
                    <a:rPr lang="en-US"/>
                    <a:t>Million </a:t>
                  </a:r>
                  <a:r>
                    <a:rPr lang="ka-GE"/>
                    <a:t>₾</a:t>
                  </a:r>
                  <a:endParaRPr lang="en-US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/>
              <a:t>ATM and Interest Rate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056312595132537"/>
          <c:y val="0.15670093147039255"/>
          <c:w val="0.78409375793620129"/>
          <c:h val="0.55983585870634267"/>
        </c:manualLayout>
      </c:layout>
      <c:lineChart>
        <c:grouping val="stacked"/>
        <c:varyColors val="0"/>
        <c:ser>
          <c:idx val="0"/>
          <c:order val="0"/>
          <c:tx>
            <c:strRef>
              <c:f>'[monthly_debt_report - May 2024.xlsx]ATM-Int'!$A$6</c:f>
              <c:strCache>
                <c:ptCount val="1"/>
                <c:pt idx="0">
                  <c:v>Weighted Average Interest Rate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chemeClr val="bg1"/>
              </a:solidFill>
              <a:ln w="9525">
                <a:solidFill>
                  <a:srgbClr val="458DCF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6.2969289357981337E-2"/>
                  <c:y val="-5.0373804035325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99D-42B1-865A-4DFA79B2A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'[monthly_debt_report - May 2024.xlsx]ATM-Int'!$B$1:$V$1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IV 2024</c:v>
                </c:pt>
              </c:strCache>
            </c:strRef>
          </c:cat>
          <c:val>
            <c:numRef>
              <c:f>'[monthly_debt_report - May 2024.xlsx]ATM-Int'!$B$6:$V$6</c:f>
              <c:numCache>
                <c:formatCode>0.0%</c:formatCode>
                <c:ptCount val="10"/>
                <c:pt idx="0">
                  <c:v>3.0875569804720251E-2</c:v>
                </c:pt>
                <c:pt idx="1">
                  <c:v>3.2552480400115442E-2</c:v>
                </c:pt>
                <c:pt idx="2">
                  <c:v>3.1497844927725997E-2</c:v>
                </c:pt>
                <c:pt idx="3">
                  <c:v>3.2824407351081296E-2</c:v>
                </c:pt>
                <c:pt idx="4">
                  <c:v>3.2125969419326002E-2</c:v>
                </c:pt>
                <c:pt idx="5">
                  <c:v>2.8445389795714069E-2</c:v>
                </c:pt>
                <c:pt idx="6">
                  <c:v>2.4967010402094973E-2</c:v>
                </c:pt>
                <c:pt idx="7">
                  <c:v>3.9073982516666661E-2</c:v>
                </c:pt>
                <c:pt idx="8">
                  <c:v>4.9174003180499866E-2</c:v>
                </c:pt>
                <c:pt idx="9">
                  <c:v>4.9936958213295218E-2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9D-42B1-865A-4DFA79B2A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391512"/>
        <c:axId val="544391840"/>
      </c:lineChart>
      <c:lineChart>
        <c:grouping val="stacked"/>
        <c:varyColors val="0"/>
        <c:ser>
          <c:idx val="1"/>
          <c:order val="1"/>
          <c:tx>
            <c:strRef>
              <c:f>'[monthly_debt_report - May 2024.xlsx]ATM-Int'!$A$7</c:f>
              <c:strCache>
                <c:ptCount val="1"/>
                <c:pt idx="0">
                  <c:v>ATM (RHS)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chemeClr val="bg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'[monthly_debt_report - May 2024.xlsx]ATM-Int'!$B$1:$V$1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IV 2024</c:v>
                </c:pt>
              </c:strCache>
            </c:strRef>
          </c:cat>
          <c:val>
            <c:numRef>
              <c:f>'[monthly_debt_report - May 2024.xlsx]ATM-Int'!$B$7:$V$7</c:f>
              <c:numCache>
                <c:formatCode>_-* #,##0.0_-;\-* #,##0.0_-;_-* "-"??_-;_-@_-</c:formatCode>
                <c:ptCount val="10"/>
                <c:pt idx="0">
                  <c:v>7.6644965019650844</c:v>
                </c:pt>
                <c:pt idx="1">
                  <c:v>7.2684611955456937</c:v>
                </c:pt>
                <c:pt idx="2">
                  <c:v>7.1201242573747567</c:v>
                </c:pt>
                <c:pt idx="3">
                  <c:v>7.1353723877114428</c:v>
                </c:pt>
                <c:pt idx="4">
                  <c:v>7.0964707802164417</c:v>
                </c:pt>
                <c:pt idx="5">
                  <c:v>7.6502541783858504</c:v>
                </c:pt>
                <c:pt idx="6">
                  <c:v>7.8928392585850826</c:v>
                </c:pt>
                <c:pt idx="7">
                  <c:v>7.4363485594996117</c:v>
                </c:pt>
                <c:pt idx="8">
                  <c:v>7.395544189413398</c:v>
                </c:pt>
                <c:pt idx="9">
                  <c:v>7.4236541082061471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9D-42B1-865A-4DFA79B2A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4937839"/>
        <c:axId val="1094941167"/>
      </c:lineChart>
      <c:catAx>
        <c:axId val="54439151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544391840"/>
        <c:crosses val="autoZero"/>
        <c:auto val="1"/>
        <c:lblAlgn val="ctr"/>
        <c:lblOffset val="100"/>
        <c:noMultiLvlLbl val="0"/>
      </c:catAx>
      <c:valAx>
        <c:axId val="544391840"/>
        <c:scaling>
          <c:orientation val="minMax"/>
          <c:max val="5.000000000000001E-2"/>
          <c:min val="5.000000000000001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544391512"/>
        <c:crosses val="autoZero"/>
        <c:crossBetween val="between"/>
      </c:valAx>
      <c:valAx>
        <c:axId val="1094941167"/>
        <c:scaling>
          <c:orientation val="minMax"/>
          <c:max val="9.5"/>
          <c:min val="6.8"/>
        </c:scaling>
        <c:delete val="0"/>
        <c:axPos val="r"/>
        <c:numFmt formatCode="_-* #,##0.0_-;\-* #,##0.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094937839"/>
        <c:crosses val="max"/>
        <c:crossBetween val="between"/>
        <c:majorUnit val="0.5"/>
      </c:valAx>
      <c:catAx>
        <c:axId val="109493783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4941167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60445251546948"/>
          <c:y val="0.90335528942115773"/>
          <c:w val="0.52408192090395478"/>
          <c:h val="7.1295409181636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>
                <a:effectLst/>
              </a:rPr>
              <a:t>Structure &amp; Dynamics</a:t>
            </a:r>
            <a:endParaRPr lang="en-US" sz="14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'[monthly_debt_report - May 2024.xlsx]Ext_Structure'!$A$2</c:f>
              <c:strCache>
                <c:ptCount val="1"/>
                <c:pt idx="0">
                  <c:v>Multilateral</c:v>
                </c:pt>
              </c:strCache>
            </c:strRef>
          </c:tx>
          <c:spPr>
            <a:solidFill>
              <a:srgbClr val="558ACB"/>
            </a:solidFill>
            <a:ln>
              <a:solidFill>
                <a:srgbClr val="2F659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0FD8C4E-E8DD-4C50-BB3E-81ED9D8EAC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EE46-4E47-9D59-715918294B8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70C3D5F-E396-4C41-BDDE-A5C96551A6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E46-4E47-9D59-715918294B8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8F6EAC0-5E99-4163-8770-3E7710DC06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E46-4E47-9D59-715918294B8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95EA8A99-8EAA-4549-A493-BC5A7B2B89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E46-4E47-9D59-715918294B8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21C88F90-F4B7-4E30-9333-48586F6164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E46-4E47-9D59-715918294B84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F7F1AAEB-C00B-4AB3-B852-1595DDE8D7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E46-4E47-9D59-715918294B84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2F18125A-7E80-4C52-B788-57441E59CB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E46-4E47-9D59-715918294B84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95B25604-F483-4807-8C3D-1B79B13244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E46-4E47-9D59-715918294B84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9E357157-3478-4543-9A83-3E29289C0F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E46-4E47-9D59-715918294B84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9DA0C3B3-F681-492E-B988-F4753AFC25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E46-4E47-9D59-715918294B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'[monthly_debt_report - May 2024.xlsx]Ext_Structure'!$B$1:$K$1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IV 2024</c:v>
                </c:pt>
              </c:strCache>
            </c:strRef>
          </c:cat>
          <c:val>
            <c:numRef>
              <c:f>'[monthly_debt_report - May 2024.xlsx]Ext_Structure'!$B$2:$K$2</c:f>
              <c:numCache>
                <c:formatCode>_(* #,##0_);_(* \(#,##0\);_(* "-"??_);_(@_)</c:formatCode>
                <c:ptCount val="10"/>
                <c:pt idx="0">
                  <c:v>7354.8356461251997</c:v>
                </c:pt>
                <c:pt idx="1">
                  <c:v>8641.0377629680006</c:v>
                </c:pt>
                <c:pt idx="2">
                  <c:v>9759.7398738137981</c:v>
                </c:pt>
                <c:pt idx="3">
                  <c:v>10275.030718063201</c:v>
                </c:pt>
                <c:pt idx="4">
                  <c:v>11262.297174365407</c:v>
                </c:pt>
                <c:pt idx="5">
                  <c:v>16417.126318524777</c:v>
                </c:pt>
                <c:pt idx="6">
                  <c:v>17277.88690496</c:v>
                </c:pt>
                <c:pt idx="7">
                  <c:v>15712.867475778196</c:v>
                </c:pt>
                <c:pt idx="8">
                  <c:v>17193.8125360048</c:v>
                </c:pt>
                <c:pt idx="9" formatCode="#,##0">
                  <c:v>16716.692390546657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'[monthly_debt_report - May 2024.xlsx]Ext_Structure'!$B$10:$K$10</c15:f>
                <c15:dlblRangeCache>
                  <c:ptCount val="10"/>
                  <c:pt idx="0">
                    <c:v>68.7%</c:v>
                  </c:pt>
                  <c:pt idx="1">
                    <c:v>69.8%</c:v>
                  </c:pt>
                  <c:pt idx="2">
                    <c:v>71.9%</c:v>
                  </c:pt>
                  <c:pt idx="3">
                    <c:v>71.2%</c:v>
                  </c:pt>
                  <c:pt idx="4">
                    <c:v>70.2%</c:v>
                  </c:pt>
                  <c:pt idx="5">
                    <c:v>70.0%</c:v>
                  </c:pt>
                  <c:pt idx="6">
                    <c:v>72.1%</c:v>
                  </c:pt>
                  <c:pt idx="7">
                    <c:v>73.5%</c:v>
                  </c:pt>
                  <c:pt idx="8">
                    <c:v>74.9%</c:v>
                  </c:pt>
                  <c:pt idx="9">
                    <c:v>75.2%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EE46-4E47-9D59-715918294B84}"/>
            </c:ext>
          </c:extLst>
        </c:ser>
        <c:ser>
          <c:idx val="1"/>
          <c:order val="1"/>
          <c:tx>
            <c:strRef>
              <c:f>'[monthly_debt_report - May 2024.xlsx]Ext_Structure'!$A$3</c:f>
              <c:strCache>
                <c:ptCount val="1"/>
                <c:pt idx="0">
                  <c:v>Bilateral</c:v>
                </c:pt>
              </c:strCache>
            </c:strRef>
          </c:tx>
          <c:spPr>
            <a:solidFill>
              <a:srgbClr val="72A5D0"/>
            </a:solidFill>
            <a:ln>
              <a:solidFill>
                <a:srgbClr val="3777AB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8296A54-D03D-405E-AB8B-391D86E45D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E46-4E47-9D59-715918294B8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77AEE98-292B-403B-98B3-72A2CA3452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EE46-4E47-9D59-715918294B8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86390BB-B276-4E8A-A4CD-CA9B7C6CC8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EE46-4E47-9D59-715918294B8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DD0F4D8-331C-4E1D-9A91-D9D70B7C4B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EE46-4E47-9D59-715918294B8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306DE189-7BB7-4559-904F-479C6108728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EE46-4E47-9D59-715918294B84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7FB0F178-2CF9-463A-8E13-0EB43A5DBE7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EE46-4E47-9D59-715918294B84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D114E4E2-471F-42C5-AEBF-8B23409BD0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EE46-4E47-9D59-715918294B84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1BF52F62-B41B-4EC2-B832-2BD686D2E4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EE46-4E47-9D59-715918294B84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95916B8D-1564-4094-9BC9-84C6D225B7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E46-4E47-9D59-715918294B84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0C65F5D1-B52F-469D-8006-D4563FFB6C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E46-4E47-9D59-715918294B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'[monthly_debt_report - May 2024.xlsx]Ext_Structure'!$B$1:$K$1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IV 2024</c:v>
                </c:pt>
              </c:strCache>
            </c:strRef>
          </c:cat>
          <c:val>
            <c:numRef>
              <c:f>'[monthly_debt_report - May 2024.xlsx]Ext_Structure'!$B$3:$K$3</c:f>
              <c:numCache>
                <c:formatCode>_(* #,##0_);_(* \(#,##0\);_(* "-"??_);_(@_)</c:formatCode>
                <c:ptCount val="10"/>
                <c:pt idx="0">
                  <c:v>1729.4458717927616</c:v>
                </c:pt>
                <c:pt idx="1">
                  <c:v>1967.203880420386</c:v>
                </c:pt>
                <c:pt idx="2">
                  <c:v>2137.7291788008238</c:v>
                </c:pt>
                <c:pt idx="3">
                  <c:v>2479.5470778213476</c:v>
                </c:pt>
                <c:pt idx="4">
                  <c:v>3048.4507660634804</c:v>
                </c:pt>
                <c:pt idx="5">
                  <c:v>5138.633447833734</c:v>
                </c:pt>
                <c:pt idx="6">
                  <c:v>4958.9712981248003</c:v>
                </c:pt>
                <c:pt idx="7">
                  <c:v>4198.0686546430497</c:v>
                </c:pt>
                <c:pt idx="8">
                  <c:v>4337.3788627815002</c:v>
                </c:pt>
                <c:pt idx="9" formatCode="#,##0">
                  <c:v>4107.9689174017003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'[monthly_debt_report - May 2024.xlsx]Ext_Structure'!$B$11:$K$11</c15:f>
                <c15:dlblRangeCache>
                  <c:ptCount val="10"/>
                  <c:pt idx="0">
                    <c:v>16.1%</c:v>
                  </c:pt>
                  <c:pt idx="1">
                    <c:v>15.9%</c:v>
                  </c:pt>
                  <c:pt idx="2">
                    <c:v>15.8%</c:v>
                  </c:pt>
                  <c:pt idx="3">
                    <c:v>17.2%</c:v>
                  </c:pt>
                  <c:pt idx="4">
                    <c:v>19.0%</c:v>
                  </c:pt>
                  <c:pt idx="5">
                    <c:v>21.9%</c:v>
                  </c:pt>
                  <c:pt idx="6">
                    <c:v>20.7%</c:v>
                  </c:pt>
                  <c:pt idx="7">
                    <c:v>19.6%</c:v>
                  </c:pt>
                  <c:pt idx="8">
                    <c:v>18.9%</c:v>
                  </c:pt>
                  <c:pt idx="9">
                    <c:v>18.5%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5-EE46-4E47-9D59-715918294B84}"/>
            </c:ext>
          </c:extLst>
        </c:ser>
        <c:ser>
          <c:idx val="2"/>
          <c:order val="2"/>
          <c:tx>
            <c:strRef>
              <c:f>'[monthly_debt_report - May 2024.xlsx]Ext_Structure'!$A$4</c:f>
              <c:strCache>
                <c:ptCount val="1"/>
                <c:pt idx="0">
                  <c:v>Eurobond</c:v>
                </c:pt>
              </c:strCache>
            </c:strRef>
          </c:tx>
          <c:spPr>
            <a:solidFill>
              <a:srgbClr val="FF7575"/>
            </a:solidFill>
            <a:ln>
              <a:solidFill>
                <a:srgbClr val="E74747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56EB767-CD81-4A4E-82BB-22B9073A33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E46-4E47-9D59-715918294B8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5E66752-AF50-4122-B879-631DA02DFF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EE46-4E47-9D59-715918294B8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A04C6C8-FA25-4E1B-BF8A-1F38ACC694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E46-4E47-9D59-715918294B8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110F571-EF3F-4302-9884-AF6DBDFE2F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EE46-4E47-9D59-715918294B8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70661C4-CB5C-4614-8E83-75C971CC58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EE46-4E47-9D59-715918294B84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43AC337F-6179-4DCE-B027-212463FC26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EE46-4E47-9D59-715918294B84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E4622410-599E-477D-B950-B1CB5B8F1D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EE46-4E47-9D59-715918294B84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95F61C3C-3293-4E9F-961E-A4890AA4AE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EE46-4E47-9D59-715918294B84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E4CED2E2-3B95-4292-9208-CF01B31E19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EE46-4E47-9D59-715918294B84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26F42E62-0BEF-40A8-BE51-52D2E0401CD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EE46-4E47-9D59-715918294B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'[monthly_debt_report - May 2024.xlsx]Ext_Structure'!$B$1:$K$1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IV 2024</c:v>
                </c:pt>
              </c:strCache>
            </c:strRef>
          </c:cat>
          <c:val>
            <c:numRef>
              <c:f>'[monthly_debt_report - May 2024.xlsx]Ext_Structure'!$B$4:$K$4</c:f>
              <c:numCache>
                <c:formatCode>_(* #,##0_);_(* \(#,##0\);_(* "-"??_);_(@_)</c:formatCode>
                <c:ptCount val="10"/>
                <c:pt idx="0">
                  <c:v>1197.45</c:v>
                </c:pt>
                <c:pt idx="1">
                  <c:v>1323.4</c:v>
                </c:pt>
                <c:pt idx="2">
                  <c:v>1296.0999999999999</c:v>
                </c:pt>
                <c:pt idx="3">
                  <c:v>1338.3</c:v>
                </c:pt>
                <c:pt idx="4">
                  <c:v>1433.85</c:v>
                </c:pt>
                <c:pt idx="5">
                  <c:v>1638.3</c:v>
                </c:pt>
                <c:pt idx="6">
                  <c:v>1548.8</c:v>
                </c:pt>
                <c:pt idx="7">
                  <c:v>1351</c:v>
                </c:pt>
                <c:pt idx="8">
                  <c:v>1344.7</c:v>
                </c:pt>
                <c:pt idx="9" formatCode="#,##0">
                  <c:v>1341.75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'[monthly_debt_report - May 2024.xlsx]Ext_Structure'!$B$12:$K$12</c15:f>
                <c15:dlblRangeCache>
                  <c:ptCount val="10"/>
                  <c:pt idx="0">
                    <c:v>11.2%</c:v>
                  </c:pt>
                  <c:pt idx="1">
                    <c:v>10.7%</c:v>
                  </c:pt>
                  <c:pt idx="2">
                    <c:v>9.5%</c:v>
                  </c:pt>
                  <c:pt idx="3">
                    <c:v>9.3%</c:v>
                  </c:pt>
                  <c:pt idx="4">
                    <c:v>8.9%</c:v>
                  </c:pt>
                  <c:pt idx="5">
                    <c:v>7.0%</c:v>
                  </c:pt>
                  <c:pt idx="6">
                    <c:v>6.5%</c:v>
                  </c:pt>
                  <c:pt idx="7">
                    <c:v>6.3%</c:v>
                  </c:pt>
                  <c:pt idx="8">
                    <c:v>5.9%</c:v>
                  </c:pt>
                  <c:pt idx="9">
                    <c:v>6.0%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EE46-4E47-9D59-715918294B84}"/>
            </c:ext>
          </c:extLst>
        </c:ser>
        <c:ser>
          <c:idx val="3"/>
          <c:order val="3"/>
          <c:tx>
            <c:strRef>
              <c:f>'[monthly_debt_report - May 2024.xlsx]Ext_Structure'!$A$5</c:f>
              <c:strCache>
                <c:ptCount val="1"/>
                <c:pt idx="0">
                  <c:v>Guaranteed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'[monthly_debt_report - May 2024.xlsx]Ext_Structure'!$B$1:$K$1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IV 2024</c:v>
                </c:pt>
              </c:strCache>
            </c:strRef>
          </c:cat>
          <c:val>
            <c:numRef>
              <c:f>'[monthly_debt_report - May 2024.xlsx]Ext_Structure'!$B$5:$J$5</c:f>
              <c:numCache>
                <c:formatCode>_(* #,##0_);_(* \(#,##0\);_(* "-"??_);_(@_)</c:formatCode>
                <c:ptCount val="9"/>
                <c:pt idx="0">
                  <c:v>5.1579884069999995</c:v>
                </c:pt>
                <c:pt idx="1">
                  <c:v>5.1784906679999994</c:v>
                </c:pt>
                <c:pt idx="2">
                  <c:v>5.3887275728000006</c:v>
                </c:pt>
                <c:pt idx="3">
                  <c:v>4.9681550304000002</c:v>
                </c:pt>
                <c:pt idx="4">
                  <c:v>4.8163078854000005</c:v>
                </c:pt>
                <c:pt idx="5">
                  <c:v>5.5644026162322007</c:v>
                </c:pt>
                <c:pt idx="6">
                  <c:v>4.4341276671999994</c:v>
                </c:pt>
                <c:pt idx="7">
                  <c:v>3.3108589438160023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EE46-4E47-9D59-715918294B84}"/>
            </c:ext>
          </c:extLst>
        </c:ser>
        <c:ser>
          <c:idx val="4"/>
          <c:order val="4"/>
          <c:tx>
            <c:strRef>
              <c:f>'[monthly_debt_report - May 2024.xlsx]Ext_Structure'!$A$6</c:f>
              <c:strCache>
                <c:ptCount val="1"/>
                <c:pt idx="0">
                  <c:v>Legacy Debt</c:v>
                </c:pt>
              </c:strCache>
            </c:strRef>
          </c:tx>
          <c:spPr>
            <a:solidFill>
              <a:srgbClr val="C5B5D3"/>
            </a:solidFill>
            <a:ln>
              <a:solidFill>
                <a:srgbClr val="987CB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3825883520021711E-17"/>
                  <c:y val="-1.3888904077979087E-2"/>
                </c:manualLayout>
              </c:layout>
              <c:tx>
                <c:rich>
                  <a:bodyPr/>
                  <a:lstStyle/>
                  <a:p>
                    <a:fld id="{7ABC4C8C-D299-466B-93B9-AD131B9441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EE46-4E47-9D59-715918294B84}"/>
                </c:ext>
              </c:extLst>
            </c:dLbl>
            <c:dLbl>
              <c:idx val="1"/>
              <c:layout>
                <c:manualLayout>
                  <c:x val="1.5082956259426848E-3"/>
                  <c:y val="-1.3888904077979087E-2"/>
                </c:manualLayout>
              </c:layout>
              <c:tx>
                <c:rich>
                  <a:bodyPr/>
                  <a:lstStyle/>
                  <a:p>
                    <a:fld id="{6C65A324-B7CE-4181-BB01-2B865C33F92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EE46-4E47-9D59-715918294B84}"/>
                </c:ext>
              </c:extLst>
            </c:dLbl>
            <c:dLbl>
              <c:idx val="2"/>
              <c:layout>
                <c:manualLayout>
                  <c:x val="0"/>
                  <c:y val="-1.6666684893574906E-2"/>
                </c:manualLayout>
              </c:layout>
              <c:tx>
                <c:rich>
                  <a:bodyPr/>
                  <a:lstStyle/>
                  <a:p>
                    <a:fld id="{5213B6A5-7470-4890-BE4C-72B996BA00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EE46-4E47-9D59-715918294B84}"/>
                </c:ext>
              </c:extLst>
            </c:dLbl>
            <c:dLbl>
              <c:idx val="3"/>
              <c:layout>
                <c:manualLayout>
                  <c:x val="3.0165912518853141E-3"/>
                  <c:y val="-8.3333424467875034E-3"/>
                </c:manualLayout>
              </c:layout>
              <c:tx>
                <c:rich>
                  <a:bodyPr/>
                  <a:lstStyle/>
                  <a:p>
                    <a:fld id="{E2599BB2-EAC2-4691-9056-FDC9B871D3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EE46-4E47-9D59-715918294B84}"/>
                </c:ext>
              </c:extLst>
            </c:dLbl>
            <c:dLbl>
              <c:idx val="4"/>
              <c:layout>
                <c:manualLayout>
                  <c:x val="1.5082956259426848E-3"/>
                  <c:y val="-1.3888904077979087E-2"/>
                </c:manualLayout>
              </c:layout>
              <c:tx>
                <c:rich>
                  <a:bodyPr/>
                  <a:lstStyle/>
                  <a:p>
                    <a:fld id="{BDBFF59F-4E1F-4BA1-81B5-58E311CADE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EE46-4E47-9D59-715918294B84}"/>
                </c:ext>
              </c:extLst>
            </c:dLbl>
            <c:dLbl>
              <c:idx val="5"/>
              <c:layout>
                <c:manualLayout>
                  <c:x val="3.0165912518853697E-3"/>
                  <c:y val="-1.9444465709170723E-2"/>
                </c:manualLayout>
              </c:layout>
              <c:tx>
                <c:rich>
                  <a:bodyPr/>
                  <a:lstStyle/>
                  <a:p>
                    <a:fld id="{39DC3B30-7259-487F-8279-30FDA0F840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EE46-4E47-9D59-715918294B84}"/>
                </c:ext>
              </c:extLst>
            </c:dLbl>
            <c:dLbl>
              <c:idx val="6"/>
              <c:layout>
                <c:manualLayout>
                  <c:x val="1.5082956259426848E-3"/>
                  <c:y val="-1.111112326238327E-2"/>
                </c:manualLayout>
              </c:layout>
              <c:tx>
                <c:rich>
                  <a:bodyPr/>
                  <a:lstStyle/>
                  <a:p>
                    <a:fld id="{5A056A80-3EE0-4D94-8D5E-D4B1CB23E1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EE46-4E47-9D59-715918294B84}"/>
                </c:ext>
              </c:extLst>
            </c:dLbl>
            <c:dLbl>
              <c:idx val="7"/>
              <c:layout>
                <c:manualLayout>
                  <c:x val="1.5082956259425742E-3"/>
                  <c:y val="-1.6666684893574906E-2"/>
                </c:manualLayout>
              </c:layout>
              <c:tx>
                <c:rich>
                  <a:bodyPr/>
                  <a:lstStyle/>
                  <a:p>
                    <a:fld id="{C633E957-7C66-4AB1-A1A0-91DBC3527A6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EE46-4E47-9D59-715918294B84}"/>
                </c:ext>
              </c:extLst>
            </c:dLbl>
            <c:dLbl>
              <c:idx val="8"/>
              <c:layout>
                <c:manualLayout>
                  <c:x val="0"/>
                  <c:y val="-1.666668489357493E-2"/>
                </c:manualLayout>
              </c:layout>
              <c:tx>
                <c:rich>
                  <a:bodyPr/>
                  <a:lstStyle/>
                  <a:p>
                    <a:fld id="{D00A621D-846B-4182-8F47-9B69B55B80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EE46-4E47-9D59-715918294B84}"/>
                </c:ext>
              </c:extLst>
            </c:dLbl>
            <c:dLbl>
              <c:idx val="9"/>
              <c:layout>
                <c:manualLayout>
                  <c:x val="-7.194244604316679E-3"/>
                  <c:y val="-1.8467252907429076E-2"/>
                </c:manualLayout>
              </c:layout>
              <c:tx>
                <c:rich>
                  <a:bodyPr/>
                  <a:lstStyle/>
                  <a:p>
                    <a:fld id="{021832EC-BB07-4311-A59A-380247DDD2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EE46-4E47-9D59-715918294B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'[monthly_debt_report - May 2024.xlsx]Ext_Structure'!$B$1:$K$1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IV 2024</c:v>
                </c:pt>
              </c:strCache>
            </c:strRef>
          </c:cat>
          <c:val>
            <c:numRef>
              <c:f>'[monthly_debt_report - May 2024.xlsx]Ext_Structure'!$B$6:$K$6</c:f>
              <c:numCache>
                <c:formatCode>_(* #,##0_);_(* \(#,##0\);_(* "-"??_);_(@_)</c:formatCode>
                <c:ptCount val="10"/>
                <c:pt idx="0">
                  <c:v>425.08280920453831</c:v>
                </c:pt>
                <c:pt idx="1">
                  <c:v>434.77766601360003</c:v>
                </c:pt>
                <c:pt idx="2">
                  <c:v>373.05647077660001</c:v>
                </c:pt>
                <c:pt idx="3">
                  <c:v>332.44265526701406</c:v>
                </c:pt>
                <c:pt idx="4">
                  <c:v>295.50455906733305</c:v>
                </c:pt>
                <c:pt idx="5">
                  <c:v>267.83846613413766</c:v>
                </c:pt>
                <c:pt idx="6">
                  <c:v>176.59778869990399</c:v>
                </c:pt>
                <c:pt idx="7">
                  <c:v>126.74533308100001</c:v>
                </c:pt>
                <c:pt idx="8" formatCode="#,##0.00">
                  <c:v>80.670724339000003</c:v>
                </c:pt>
                <c:pt idx="9" formatCode="General">
                  <c:v>61.356625530000002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'[monthly_debt_report - May 2024.xlsx]Ext_Structure'!$B$14:$K$14</c15:f>
                <c15:dlblRangeCache>
                  <c:ptCount val="10"/>
                  <c:pt idx="0">
                    <c:v>4.0%</c:v>
                  </c:pt>
                  <c:pt idx="1">
                    <c:v>3.5%</c:v>
                  </c:pt>
                  <c:pt idx="2">
                    <c:v>2.7%</c:v>
                  </c:pt>
                  <c:pt idx="3">
                    <c:v>2.3%</c:v>
                  </c:pt>
                  <c:pt idx="4">
                    <c:v>1.8%</c:v>
                  </c:pt>
                  <c:pt idx="5">
                    <c:v>1.1%</c:v>
                  </c:pt>
                  <c:pt idx="6">
                    <c:v>0.7%</c:v>
                  </c:pt>
                  <c:pt idx="7">
                    <c:v>0.6%</c:v>
                  </c:pt>
                  <c:pt idx="8">
                    <c:v>0.4%</c:v>
                  </c:pt>
                  <c:pt idx="9">
                    <c:v>0.3%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C-EE46-4E47-9D59-715918294B8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89686719"/>
        <c:axId val="1189694207"/>
      </c:barChart>
      <c:catAx>
        <c:axId val="11896867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694207"/>
        <c:crosses val="autoZero"/>
        <c:auto val="1"/>
        <c:lblAlgn val="ctr"/>
        <c:lblOffset val="100"/>
        <c:noMultiLvlLbl val="0"/>
      </c:catAx>
      <c:valAx>
        <c:axId val="1189694207"/>
        <c:scaling>
          <c:orientation val="minMax"/>
          <c:max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Millions</a:t>
                </a:r>
              </a:p>
            </c:rich>
          </c:tx>
          <c:layout>
            <c:manualLayout>
              <c:xMode val="edge"/>
              <c:yMode val="edge"/>
              <c:x val="1.3574660633484163E-2"/>
              <c:y val="0.145175355616093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\ &quot;₾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686719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400" dirty="0"/>
              <a:t>External Financing by Resources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611111111111108E-2"/>
          <c:y val="0.20093447639920886"/>
          <c:w val="0.84632651086592681"/>
          <c:h val="0.5940453439888812"/>
        </c:manualLayout>
      </c:layout>
      <c:ofPieChart>
        <c:ofPieType val="pie"/>
        <c:varyColors val="1"/>
        <c:ser>
          <c:idx val="0"/>
          <c:order val="0"/>
          <c:spPr>
            <a:ln w="9525"/>
          </c:spPr>
          <c:dPt>
            <c:idx val="0"/>
            <c:bubble3D val="0"/>
            <c:spPr>
              <a:solidFill>
                <a:srgbClr val="FF7575"/>
              </a:solidFill>
              <a:ln w="9525">
                <a:solidFill>
                  <a:srgbClr val="E74F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89-480F-997F-CDAAC896834D}"/>
              </c:ext>
            </c:extLst>
          </c:dPt>
          <c:dPt>
            <c:idx val="1"/>
            <c:bubble3D val="0"/>
            <c:spPr>
              <a:solidFill>
                <a:srgbClr val="A1CBAC"/>
              </a:solidFill>
              <a:ln w="9525">
                <a:solidFill>
                  <a:srgbClr val="78B488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F89-480F-997F-CDAAC896834D}"/>
              </c:ext>
            </c:extLst>
          </c:dPt>
          <c:dPt>
            <c:idx val="2"/>
            <c:bubble3D val="0"/>
            <c:spPr>
              <a:solidFill>
                <a:srgbClr val="E7C699"/>
              </a:solidFill>
              <a:ln w="9525">
                <a:solidFill>
                  <a:srgbClr val="E6AF00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F89-480F-997F-CDAAC896834D}"/>
              </c:ext>
            </c:extLst>
          </c:dPt>
          <c:dPt>
            <c:idx val="3"/>
            <c:bubble3D val="0"/>
            <c:spPr>
              <a:solidFill>
                <a:srgbClr val="A2C9D2"/>
              </a:solidFill>
              <a:ln w="9525">
                <a:solidFill>
                  <a:srgbClr val="529BA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89-480F-997F-CDAAC896834D}"/>
              </c:ext>
            </c:extLst>
          </c:dPt>
          <c:dPt>
            <c:idx val="4"/>
            <c:bubble3D val="0"/>
            <c:spPr>
              <a:solidFill>
                <a:srgbClr val="F6A07E"/>
              </a:solidFill>
              <a:ln w="9525">
                <a:solidFill>
                  <a:srgbClr val="F05E2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F89-480F-997F-CDAAC896834D}"/>
              </c:ext>
            </c:extLst>
          </c:dPt>
          <c:dPt>
            <c:idx val="5"/>
            <c:bubble3D val="0"/>
            <c:spPr>
              <a:solidFill>
                <a:srgbClr val="93BBFB"/>
              </a:solidFill>
              <a:ln w="9525">
                <a:solidFill>
                  <a:srgbClr val="4D8FF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F89-480F-997F-CDAAC896834D}"/>
              </c:ext>
            </c:extLst>
          </c:dPt>
          <c:dPt>
            <c:idx val="6"/>
            <c:bubble3D val="0"/>
            <c:spPr>
              <a:solidFill>
                <a:srgbClr val="F5EFA3"/>
              </a:solidFill>
              <a:ln w="9525">
                <a:solidFill>
                  <a:srgbClr val="CFBC49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F89-480F-997F-CDAAC896834D}"/>
              </c:ext>
            </c:extLst>
          </c:dPt>
          <c:dPt>
            <c:idx val="7"/>
            <c:bubble3D val="0"/>
            <c:spPr>
              <a:solidFill>
                <a:srgbClr val="969696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F89-480F-997F-CDAAC896834D}"/>
              </c:ext>
            </c:extLst>
          </c:dPt>
          <c:dPt>
            <c:idx val="8"/>
            <c:bubble3D val="0"/>
            <c:spPr>
              <a:solidFill>
                <a:srgbClr val="C5B5D3"/>
              </a:solidFill>
              <a:ln w="9525">
                <a:solidFill>
                  <a:srgbClr val="987CB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F89-480F-997F-CDAAC896834D}"/>
              </c:ext>
            </c:extLst>
          </c:dPt>
          <c:dPt>
            <c:idx val="9"/>
            <c:bubble3D val="0"/>
            <c:spPr>
              <a:solidFill>
                <a:srgbClr val="558ACB"/>
              </a:solidFill>
              <a:ln w="9525">
                <a:solidFill>
                  <a:srgbClr val="3A7DB4"/>
                </a:solidFill>
              </a:ln>
              <a:effectLst>
                <a:outerShdw blurRad="762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9F89-480F-997F-CDAAC896834D}"/>
              </c:ext>
            </c:extLst>
          </c:dPt>
          <c:dLbls>
            <c:dLbl>
              <c:idx val="0"/>
              <c:layout>
                <c:manualLayout>
                  <c:x val="7.2162401574803164E-2"/>
                  <c:y val="-3.1496062992125983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89-480F-997F-CDAAC896834D}"/>
                </c:ext>
              </c:extLst>
            </c:dLbl>
            <c:dLbl>
              <c:idx val="5"/>
              <c:layout>
                <c:manualLayout>
                  <c:x val="1.2796830200687466E-3"/>
                  <c:y val="-1.25573790139627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F89-480F-997F-CDAAC896834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F89-480F-997F-CDAAC896834D}"/>
                </c:ext>
              </c:extLst>
            </c:dLbl>
            <c:dLbl>
              <c:idx val="9"/>
              <c:layout>
                <c:manualLayout>
                  <c:x val="-0.16281300395357226"/>
                  <c:y val="-5.4747190534661632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/>
                      <a:t>Donors: </a:t>
                    </a:r>
                    <a:fld id="{FB60721D-B9B6-4D88-B423-78CBF0DDA3C0}" type="PERCENTAGE">
                      <a:rPr lang="en-US"/>
                      <a:pPr>
                        <a:defRPr>
                          <a:solidFill>
                            <a:schemeClr val="bg1">
                              <a:lumMod val="95000"/>
                            </a:schemeClr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9F89-480F-997F-CDAAC8968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'[monthly_debt_report - May 2024.xlsx]Donors'!$A$3:$A$11</c:f>
              <c:strCache>
                <c:ptCount val="9"/>
                <c:pt idx="0">
                  <c:v>Eurobond</c:v>
                </c:pt>
                <c:pt idx="1">
                  <c:v>ADB</c:v>
                </c:pt>
                <c:pt idx="2">
                  <c:v>IDA</c:v>
                </c:pt>
                <c:pt idx="3">
                  <c:v>IBRD</c:v>
                </c:pt>
                <c:pt idx="4">
                  <c:v>EIB</c:v>
                </c:pt>
                <c:pt idx="5">
                  <c:v>EBRD</c:v>
                </c:pt>
                <c:pt idx="6">
                  <c:v>IMF</c:v>
                </c:pt>
                <c:pt idx="7">
                  <c:v>Other</c:v>
                </c:pt>
                <c:pt idx="8">
                  <c:v>Legacy</c:v>
                </c:pt>
              </c:strCache>
            </c:strRef>
          </c:cat>
          <c:val>
            <c:numRef>
              <c:f>'[monthly_debt_report - May 2024.xlsx]Donors'!$B$3:$B$11</c:f>
              <c:numCache>
                <c:formatCode>_(* #,##0_);_(* \(#,##0\);_(* "-"??_);_(@_)</c:formatCode>
                <c:ptCount val="9"/>
                <c:pt idx="0">
                  <c:v>1341750</c:v>
                </c:pt>
                <c:pt idx="1">
                  <c:v>5989785.1746627102</c:v>
                </c:pt>
                <c:pt idx="2">
                  <c:v>1470432.935165721</c:v>
                </c:pt>
                <c:pt idx="3">
                  <c:v>4084645.3853666307</c:v>
                </c:pt>
                <c:pt idx="4">
                  <c:v>2969557.2458163616</c:v>
                </c:pt>
                <c:pt idx="5">
                  <c:v>596120.98722497059</c:v>
                </c:pt>
                <c:pt idx="6">
                  <c:v>519889.5311598042</c:v>
                </c:pt>
                <c:pt idx="7">
                  <c:v>5194230.0485521592</c:v>
                </c:pt>
                <c:pt idx="8">
                  <c:v>61356.625530000005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F89-480F-997F-CDAAC8968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plitType val="cust"/>
        <c:custSplit>
          <c:secondPiePt val="1"/>
          <c:secondPiePt val="2"/>
          <c:secondPiePt val="3"/>
          <c:secondPiePt val="4"/>
          <c:secondPiePt val="5"/>
          <c:secondPiePt val="6"/>
          <c:secondPiePt val="7"/>
        </c:custSplit>
        <c:secondPieSize val="92"/>
        <c:serLines>
          <c:spPr>
            <a:ln w="9525" cap="flat" cmpd="sng" algn="ctr">
              <a:noFill/>
              <a:prstDash val="sysDash"/>
              <a:round/>
            </a:ln>
            <a:effectLst/>
          </c:spPr>
        </c:serLines>
      </c:ofPieChart>
      <c:spPr>
        <a:gradFill>
          <a:gsLst>
            <a:gs pos="32000">
              <a:srgbClr val="A9C4E5"/>
            </a:gs>
            <a:gs pos="17000">
              <a:schemeClr val="bg1">
                <a:lumMod val="85000"/>
              </a:schemeClr>
            </a:gs>
            <a:gs pos="80000">
              <a:schemeClr val="bg1">
                <a:lumMod val="85000"/>
              </a:schemeClr>
            </a:gs>
          </a:gsLst>
          <a:lin ang="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/>
              <a:t>Currency Composition*</a:t>
            </a:r>
          </a:p>
        </c:rich>
      </c:tx>
      <c:layout>
        <c:manualLayout>
          <c:xMode val="edge"/>
          <c:yMode val="edge"/>
          <c:x val="0.35597919582693804"/>
          <c:y val="8.696042171011435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236211998923862E-2"/>
          <c:y val="0.13972209356183418"/>
          <c:w val="0.86269151869787453"/>
          <c:h val="0.686587798425152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'[monthly_debt_report - May 2024.xlsx]Ext_Curr_Comp'!$A$10</c:f>
              <c:strCache>
                <c:ptCount val="1"/>
                <c:pt idx="0">
                  <c:v>EUR</c:v>
                </c:pt>
              </c:strCache>
            </c:strRef>
          </c:tx>
          <c:spPr>
            <a:solidFill>
              <a:srgbClr val="E7C699"/>
            </a:solidFill>
            <a:ln>
              <a:solidFill>
                <a:srgbClr val="E6AF00"/>
              </a:solidFill>
            </a:ln>
            <a:effectLst/>
            <a:sp3d>
              <a:contourClr>
                <a:srgbClr val="E6AF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29.7%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85A-43A3-B78E-7E8B4A7B044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94A6600-D634-4ABB-97D4-24827E2AB9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85A-43A3-B78E-7E8B4A7B044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E429F4C-C618-41F4-BB31-C7675A8D74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85A-43A3-B78E-7E8B4A7B044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E6A811F-10E7-4DD5-AFE1-13FCC251F3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85A-43A3-B78E-7E8B4A7B044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0A01A89E-081D-4E0D-B7AC-9E7569519E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85A-43A3-B78E-7E8B4A7B044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C0784446-C627-4E54-B61C-4A89B07B8C1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85A-43A3-B78E-7E8B4A7B044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4E063A52-EA4C-41F0-9573-7050191BAA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85A-43A3-B78E-7E8B4A7B0447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73841724-0051-4D99-B2C4-EFB6EDE994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85A-43A3-B78E-7E8B4A7B0447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C4DB1A12-B4A7-4354-B17C-E2DA480389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C85A-43A3-B78E-7E8B4A7B0447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6CB86DD3-D4B3-407F-BD4D-5B14EB359CA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C85A-43A3-B78E-7E8B4A7B0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'[monthly_debt_report - May 2024.xlsx]Ext_Curr_Comp'!$B$9:$K$9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IV 2024</c:v>
                </c:pt>
              </c:strCache>
            </c:strRef>
          </c:cat>
          <c:val>
            <c:numRef>
              <c:f>'[monthly_debt_report - May 2024.xlsx]Ext_Curr_Comp'!$B$10:$K$10</c:f>
              <c:numCache>
                <c:formatCode>_(* #,##0_);_(* \(#,##0\);_(* "-"??_);_(@_)</c:formatCode>
                <c:ptCount val="10"/>
                <c:pt idx="0">
                  <c:v>3056685.4769555153</c:v>
                </c:pt>
                <c:pt idx="1">
                  <c:v>3568912.7462883275</c:v>
                </c:pt>
                <c:pt idx="2">
                  <c:v>4535267.5296692811</c:v>
                </c:pt>
                <c:pt idx="3">
                  <c:v>5273193.1402425077</c:v>
                </c:pt>
                <c:pt idx="4">
                  <c:v>6473789.7312467285</c:v>
                </c:pt>
                <c:pt idx="5">
                  <c:v>12393528.042833228</c:v>
                </c:pt>
                <c:pt idx="6">
                  <c:v>13923607.361380709</c:v>
                </c:pt>
                <c:pt idx="7">
                  <c:v>13058999.871369705</c:v>
                </c:pt>
                <c:pt idx="8">
                  <c:v>14865618402.625031</c:v>
                </c:pt>
                <c:pt idx="9">
                  <c:v>14458035634.223425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'[monthly_debt_report - May 2024.xlsx]Ext_Curr_Comp'!$B$21:$K$21</c15:f>
                <c15:dlblRangeCache>
                  <c:ptCount val="10"/>
                  <c:pt idx="0">
                    <c:v>29.7%</c:v>
                  </c:pt>
                  <c:pt idx="1">
                    <c:v>29.9%</c:v>
                  </c:pt>
                  <c:pt idx="2">
                    <c:v>34.4%</c:v>
                  </c:pt>
                  <c:pt idx="3">
                    <c:v>37.4%</c:v>
                  </c:pt>
                  <c:pt idx="4">
                    <c:v>41.1%</c:v>
                  </c:pt>
                  <c:pt idx="5">
                    <c:v>52.8%</c:v>
                  </c:pt>
                  <c:pt idx="6">
                    <c:v>58.1%</c:v>
                  </c:pt>
                  <c:pt idx="7">
                    <c:v>61.0%</c:v>
                  </c:pt>
                  <c:pt idx="8">
                    <c:v>65.0%</c:v>
                  </c:pt>
                  <c:pt idx="9">
                    <c:v>65.0%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C85A-43A3-B78E-7E8B4A7B0447}"/>
            </c:ext>
          </c:extLst>
        </c:ser>
        <c:ser>
          <c:idx val="1"/>
          <c:order val="1"/>
          <c:tx>
            <c:strRef>
              <c:f>'[monthly_debt_report - May 2024.xlsx]Ext_Curr_Comp'!$A$11</c:f>
              <c:strCache>
                <c:ptCount val="1"/>
                <c:pt idx="0">
                  <c:v>USD</c:v>
                </c:pt>
              </c:strCache>
            </c:strRef>
          </c:tx>
          <c:spPr>
            <a:solidFill>
              <a:srgbClr val="A1CBAC"/>
            </a:solidFill>
            <a:ln>
              <a:solidFill>
                <a:srgbClr val="78B488"/>
              </a:solidFill>
            </a:ln>
            <a:effectLst/>
            <a:sp3d>
              <a:contourClr>
                <a:srgbClr val="78B488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53.7%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85A-43A3-B78E-7E8B4A7B044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C7C3E9C-95BE-437B-ABC2-F4A846F886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C85A-43A3-B78E-7E8B4A7B044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F49D063-E387-4857-819E-5271766F6D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C85A-43A3-B78E-7E8B4A7B044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191C50A-5DE3-4EEF-B59C-DC19A4A0C6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C85A-43A3-B78E-7E8B4A7B044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68E1BB16-3F09-481B-83A7-53B6F6DE9B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C85A-43A3-B78E-7E8B4A7B044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8A1086A0-C1D8-406D-B70A-8D3F73995D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C85A-43A3-B78E-7E8B4A7B044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62BFF53C-305D-491D-B171-C73B406349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C85A-43A3-B78E-7E8B4A7B0447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C497919D-EDB1-4B8F-A65B-56942ED2B0D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C85A-43A3-B78E-7E8B4A7B0447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63FEDAFC-D268-4E63-BE75-C664591C65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C85A-43A3-B78E-7E8B4A7B0447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02B88E29-840F-4BC0-899C-F2562796C9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C85A-43A3-B78E-7E8B4A7B0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'[monthly_debt_report - May 2024.xlsx]Ext_Curr_Comp'!$B$9:$K$9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IV 2024</c:v>
                </c:pt>
              </c:strCache>
            </c:strRef>
          </c:cat>
          <c:val>
            <c:numRef>
              <c:f>'[monthly_debt_report - May 2024.xlsx]Ext_Curr_Comp'!$B$11:$K$11</c:f>
              <c:numCache>
                <c:formatCode>_(* #,##0_);_(* \(#,##0\);_(* "-"??_);_(@_)</c:formatCode>
                <c:ptCount val="10"/>
                <c:pt idx="0">
                  <c:v>5522806.7843462098</c:v>
                </c:pt>
                <c:pt idx="1">
                  <c:v>6415776.3525441289</c:v>
                </c:pt>
                <c:pt idx="2">
                  <c:v>6648041.5131308958</c:v>
                </c:pt>
                <c:pt idx="3">
                  <c:v>6860168.4314814582</c:v>
                </c:pt>
                <c:pt idx="4">
                  <c:v>7317016.4552430501</c:v>
                </c:pt>
                <c:pt idx="5">
                  <c:v>8684958.2154158503</c:v>
                </c:pt>
                <c:pt idx="6">
                  <c:v>8025457.8203920368</c:v>
                </c:pt>
                <c:pt idx="7">
                  <c:v>6830873.3045685813</c:v>
                </c:pt>
                <c:pt idx="8">
                  <c:v>6690409803.9832735</c:v>
                </c:pt>
                <c:pt idx="9">
                  <c:v>6551510155.8874397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'[monthly_debt_report - May 2024.xlsx]Ext_Curr_Comp'!$B$22:$K$22</c15:f>
                <c15:dlblRangeCache>
                  <c:ptCount val="10"/>
                  <c:pt idx="0">
                    <c:v>53.7%</c:v>
                  </c:pt>
                  <c:pt idx="1">
                    <c:v>53.7%</c:v>
                  </c:pt>
                  <c:pt idx="2">
                    <c:v>50.4%</c:v>
                  </c:pt>
                  <c:pt idx="3">
                    <c:v>48.7%</c:v>
                  </c:pt>
                  <c:pt idx="4">
                    <c:v>46.5%</c:v>
                  </c:pt>
                  <c:pt idx="5">
                    <c:v>37.0%</c:v>
                  </c:pt>
                  <c:pt idx="6">
                    <c:v>33.5%</c:v>
                  </c:pt>
                  <c:pt idx="7">
                    <c:v>31.9%</c:v>
                  </c:pt>
                  <c:pt idx="8">
                    <c:v>29.2%</c:v>
                  </c:pt>
                  <c:pt idx="9">
                    <c:v>29.5%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5-C85A-43A3-B78E-7E8B4A7B0447}"/>
            </c:ext>
          </c:extLst>
        </c:ser>
        <c:ser>
          <c:idx val="2"/>
          <c:order val="2"/>
          <c:tx>
            <c:strRef>
              <c:f>'[monthly_debt_report - May 2024.xlsx]Ext_Curr_Comp'!$A$12</c:f>
              <c:strCache>
                <c:ptCount val="1"/>
                <c:pt idx="0">
                  <c:v>Other SDR</c:v>
                </c:pt>
              </c:strCache>
            </c:strRef>
          </c:tx>
          <c:spPr>
            <a:solidFill>
              <a:srgbClr val="A2C9D2"/>
            </a:solidFill>
            <a:ln>
              <a:solidFill>
                <a:srgbClr val="529BAC"/>
              </a:solidFill>
            </a:ln>
            <a:effectLst/>
            <a:sp3d>
              <a:contourClr>
                <a:srgbClr val="529BAC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12.1%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C85A-43A3-B78E-7E8B4A7B044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72960EF-7B42-490A-A4C4-CAF3945B95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C85A-43A3-B78E-7E8B4A7B044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739E92D-E5F9-438E-A60C-A0E74A3B07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C85A-43A3-B78E-7E8B4A7B044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8EFE675-5BE0-4504-A07B-9F562EF756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C85A-43A3-B78E-7E8B4A7B044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FA0440C0-FA4C-4981-90E6-C0E8327723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C85A-43A3-B78E-7E8B4A7B044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0E01FDAE-9057-45A7-B784-B47243B1F5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C85A-43A3-B78E-7E8B4A7B044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83B23B7E-DB2E-4F9C-9EBB-CB90CA5E61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C85A-43A3-B78E-7E8B4A7B0447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875711FF-6B02-42D1-91D4-FC69F661E5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C85A-43A3-B78E-7E8B4A7B0447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CD494899-F5C9-423E-995C-E8BFE5EAF9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C85A-43A3-B78E-7E8B4A7B0447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FB66EE6C-ECE0-4420-A4DE-E85C86089B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C85A-43A3-B78E-7E8B4A7B0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'[monthly_debt_report - May 2024.xlsx]Ext_Curr_Comp'!$B$9:$K$9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IV 2024</c:v>
                </c:pt>
              </c:strCache>
            </c:strRef>
          </c:cat>
          <c:val>
            <c:numRef>
              <c:f>'[monthly_debt_report - May 2024.xlsx]Ext_Curr_Comp'!$B$12:$K$12</c:f>
              <c:numCache>
                <c:formatCode>_(* #,##0_);_(* \(#,##0\);_(* "-"??_);_(@_)</c:formatCode>
                <c:ptCount val="10"/>
                <c:pt idx="0">
                  <c:v>1247768.2978250971</c:v>
                </c:pt>
                <c:pt idx="1">
                  <c:v>1403711.6491723438</c:v>
                </c:pt>
                <c:pt idx="2">
                  <c:v>1433046.3489594241</c:v>
                </c:pt>
                <c:pt idx="3">
                  <c:v>1356687.4026198457</c:v>
                </c:pt>
                <c:pt idx="4">
                  <c:v>1320214.7897880699</c:v>
                </c:pt>
                <c:pt idx="5">
                  <c:v>1642733.6817730437</c:v>
                </c:pt>
                <c:pt idx="6">
                  <c:v>1401003.984616755</c:v>
                </c:pt>
                <c:pt idx="7">
                  <c:v>1044557.4542114822</c:v>
                </c:pt>
                <c:pt idx="8">
                  <c:v>916025051.29128587</c:v>
                </c:pt>
                <c:pt idx="9">
                  <c:v>854622098.25558853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'[monthly_debt_report - May 2024.xlsx]Ext_Curr_Comp'!$B$23:$K$23</c15:f>
                <c15:dlblRangeCache>
                  <c:ptCount val="10"/>
                  <c:pt idx="0">
                    <c:v>12.1%</c:v>
                  </c:pt>
                  <c:pt idx="1">
                    <c:v>11.8%</c:v>
                  </c:pt>
                  <c:pt idx="2">
                    <c:v>10.9%</c:v>
                  </c:pt>
                  <c:pt idx="3">
                    <c:v>9.6%</c:v>
                  </c:pt>
                  <c:pt idx="4">
                    <c:v>8.4%</c:v>
                  </c:pt>
                  <c:pt idx="5">
                    <c:v>7.0%</c:v>
                  </c:pt>
                  <c:pt idx="6">
                    <c:v>5.8%</c:v>
                  </c:pt>
                  <c:pt idx="7">
                    <c:v>4.9%</c:v>
                  </c:pt>
                  <c:pt idx="8">
                    <c:v>4.0%</c:v>
                  </c:pt>
                  <c:pt idx="9">
                    <c:v>3.8%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C85A-43A3-B78E-7E8B4A7B0447}"/>
            </c:ext>
          </c:extLst>
        </c:ser>
        <c:ser>
          <c:idx val="3"/>
          <c:order val="3"/>
          <c:tx>
            <c:strRef>
              <c:f>'[monthly_debt_report - May 2024.xlsx]Ext_Curr_Comp'!$A$13</c:f>
              <c:strCache>
                <c:ptCount val="1"/>
                <c:pt idx="0">
                  <c:v>Other Currencies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  <a:sp3d>
              <a:contourClr>
                <a:schemeClr val="bg1">
                  <a:lumMod val="65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4.5%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C85A-43A3-B78E-7E8B4A7B044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52180AD-58BA-498E-B33A-F40AB80E6E7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C85A-43A3-B78E-7E8B4A7B044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2576960-B7A3-481B-9DA6-2FF2E489AB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C85A-43A3-B78E-7E8B4A7B044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AC45A290-35EC-4EF6-8F92-57B3F5076C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C85A-43A3-B78E-7E8B4A7B044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1D345889-DF9F-4A3C-832F-82BB3634CD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C85A-43A3-B78E-7E8B4A7B044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1FAD0E75-30AE-4D1F-81F8-DD8B7340F8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C85A-43A3-B78E-7E8B4A7B044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9AF050CF-B2D6-431B-8F71-7BB28B5F01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C85A-43A3-B78E-7E8B4A7B0447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36C3828C-061C-47E9-949F-F4B80ACF4C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C85A-43A3-B78E-7E8B4A7B0447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D775A8C5-E7B9-407E-A16F-972A3BD7F1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C85A-43A3-B78E-7E8B4A7B0447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7A4803BE-8512-4EED-8044-DD635FA05B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C85A-43A3-B78E-7E8B4A7B0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'[monthly_debt_report - May 2024.xlsx]Ext_Curr_Comp'!$B$9:$K$9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IV 2024</c:v>
                </c:pt>
              </c:strCache>
            </c:strRef>
          </c:cat>
          <c:val>
            <c:numRef>
              <c:f>'[monthly_debt_report - May 2024.xlsx]Ext_Curr_Comp'!$B$13:$K$13</c:f>
              <c:numCache>
                <c:formatCode>_(* #,##0_);_(* \(#,##0\);_(* "-"??_);_(@_)</c:formatCode>
                <c:ptCount val="10"/>
                <c:pt idx="0">
                  <c:v>460054.0300073449</c:v>
                </c:pt>
                <c:pt idx="1">
                  <c:v>548854.16371759993</c:v>
                </c:pt>
                <c:pt idx="2">
                  <c:v>582975.44489859999</c:v>
                </c:pt>
                <c:pt idx="3">
                  <c:v>608129.41922639997</c:v>
                </c:pt>
                <c:pt idx="4">
                  <c:v>638688.53385930369</c:v>
                </c:pt>
                <c:pt idx="5">
                  <c:v>743229.79508803377</c:v>
                </c:pt>
                <c:pt idx="6">
                  <c:v>615163.19152639993</c:v>
                </c:pt>
                <c:pt idx="7">
                  <c:v>457561.692296291</c:v>
                </c:pt>
                <c:pt idx="8">
                  <c:v>403838140.90213239</c:v>
                </c:pt>
                <c:pt idx="9">
                  <c:v>363600045.10206306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'[monthly_debt_report - May 2024.xlsx]Ext_Curr_Comp'!$B$24:$K$24</c15:f>
                <c15:dlblRangeCache>
                  <c:ptCount val="10"/>
                  <c:pt idx="0">
                    <c:v>4.5%</c:v>
                  </c:pt>
                  <c:pt idx="1">
                    <c:v>4.6%</c:v>
                  </c:pt>
                  <c:pt idx="2">
                    <c:v>4.4%</c:v>
                  </c:pt>
                  <c:pt idx="3">
                    <c:v>4.3%</c:v>
                  </c:pt>
                  <c:pt idx="4">
                    <c:v>4.1%</c:v>
                  </c:pt>
                  <c:pt idx="5">
                    <c:v>3.2%</c:v>
                  </c:pt>
                  <c:pt idx="6">
                    <c:v>2.6%</c:v>
                  </c:pt>
                  <c:pt idx="7">
                    <c:v>2.1%</c:v>
                  </c:pt>
                  <c:pt idx="8">
                    <c:v>1.8%</c:v>
                  </c:pt>
                  <c:pt idx="9">
                    <c:v>1.6%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B-C85A-43A3-B78E-7E8B4A7B0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1521488"/>
        <c:axId val="71518160"/>
      </c:barChart>
      <c:catAx>
        <c:axId val="71521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1518160"/>
        <c:crosses val="autoZero"/>
        <c:auto val="1"/>
        <c:lblAlgn val="ctr"/>
        <c:lblOffset val="100"/>
        <c:noMultiLvlLbl val="0"/>
      </c:catAx>
      <c:valAx>
        <c:axId val="7151816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71521488"/>
        <c:crosses val="autoZero"/>
        <c:crossBetween val="between"/>
        <c:dispUnits>
          <c:builtInUnit val="thousands"/>
        </c:dispUnits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908751536326"/>
          <c:y val="0.89899602896254094"/>
          <c:w val="0.63615920096852296"/>
          <c:h val="7.1295409181636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/>
              <a:t>External Debt by Interest Rate Type </a:t>
            </a:r>
          </a:p>
        </c:rich>
      </c:tx>
      <c:layout>
        <c:manualLayout>
          <c:xMode val="edge"/>
          <c:yMode val="edge"/>
          <c:x val="0.30813895614743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6043179983858"/>
          <c:y val="0.13557651363938791"/>
          <c:w val="0.84455104923325264"/>
          <c:h val="0.7077927478376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'[monthly_debt_report - May 2024.xlsx]Fix-Floating'!$A$8</c:f>
              <c:strCache>
                <c:ptCount val="1"/>
                <c:pt idx="0">
                  <c:v>Fixed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rgbClr val="949494"/>
              </a:solidFill>
            </a:ln>
            <a:effectLst/>
            <a:sp3d>
              <a:contourClr>
                <a:srgbClr val="DDAD6D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'[monthly_debt_report - May 2024.xlsx]Fix-Floating'!$B$7:$Q$7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IV 2024</c:v>
                </c:pt>
              </c:strCache>
            </c:strRef>
          </c:cat>
          <c:val>
            <c:numRef>
              <c:f>'[monthly_debt_report - May 2024.xlsx]Fix-Floating'!$B$8:$Q$8</c:f>
              <c:numCache>
                <c:formatCode>0.0%</c:formatCode>
                <c:ptCount val="10"/>
                <c:pt idx="0">
                  <c:v>0.71064591653090292</c:v>
                </c:pt>
                <c:pt idx="1">
                  <c:v>0.69596573886728441</c:v>
                </c:pt>
                <c:pt idx="2">
                  <c:v>0.65552529809675075</c:v>
                </c:pt>
                <c:pt idx="3">
                  <c:v>0.60698125093409039</c:v>
                </c:pt>
                <c:pt idx="4">
                  <c:v>0.54799394292097137</c:v>
                </c:pt>
                <c:pt idx="5">
                  <c:v>0.52460569060630335</c:v>
                </c:pt>
                <c:pt idx="6">
                  <c:v>0.54281061594368452</c:v>
                </c:pt>
                <c:pt idx="7">
                  <c:v>0.5195268930956064</c:v>
                </c:pt>
                <c:pt idx="8">
                  <c:v>0.50112721960304063</c:v>
                </c:pt>
                <c:pt idx="9">
                  <c:v>0.49188788731914934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B-4440-92C5-1F744813C60C}"/>
            </c:ext>
          </c:extLst>
        </c:ser>
        <c:ser>
          <c:idx val="1"/>
          <c:order val="1"/>
          <c:tx>
            <c:strRef>
              <c:f>'[monthly_debt_report - May 2024.xlsx]Fix-Floating'!$A$9</c:f>
              <c:strCache>
                <c:ptCount val="1"/>
                <c:pt idx="0">
                  <c:v>Floating</c:v>
                </c:pt>
              </c:strCache>
            </c:strRef>
          </c:tx>
          <c:spPr>
            <a:solidFill>
              <a:srgbClr val="ACD3D4"/>
            </a:solidFill>
            <a:ln>
              <a:solidFill>
                <a:srgbClr val="75B5B7"/>
              </a:solidFill>
            </a:ln>
            <a:effectLst/>
            <a:sp3d>
              <a:contourClr>
                <a:srgbClr val="78B488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'[monthly_debt_report - May 2024.xlsx]Fix-Floating'!$B$7:$Q$7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IV 2024</c:v>
                </c:pt>
              </c:strCache>
            </c:strRef>
          </c:cat>
          <c:val>
            <c:numRef>
              <c:f>'[monthly_debt_report - May 2024.xlsx]Fix-Floating'!$B$9:$Q$9</c:f>
              <c:numCache>
                <c:formatCode>0.0%</c:formatCode>
                <c:ptCount val="10"/>
                <c:pt idx="0">
                  <c:v>0.28935408346909713</c:v>
                </c:pt>
                <c:pt idx="1">
                  <c:v>0.30403426113271553</c:v>
                </c:pt>
                <c:pt idx="2">
                  <c:v>0.3444747019032493</c:v>
                </c:pt>
                <c:pt idx="3">
                  <c:v>0.39301874906590961</c:v>
                </c:pt>
                <c:pt idx="4">
                  <c:v>0.45200605707902863</c:v>
                </c:pt>
                <c:pt idx="5">
                  <c:v>0.47539430939369659</c:v>
                </c:pt>
                <c:pt idx="6">
                  <c:v>0.45718938405631543</c:v>
                </c:pt>
                <c:pt idx="7">
                  <c:v>0.48047310690439354</c:v>
                </c:pt>
                <c:pt idx="8">
                  <c:v>0.49887278039695937</c:v>
                </c:pt>
                <c:pt idx="9">
                  <c:v>0.50811211268040857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B-4440-92C5-1F744813C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89023824"/>
        <c:axId val="289019248"/>
      </c:barChart>
      <c:catAx>
        <c:axId val="289023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89019248"/>
        <c:crosses val="autoZero"/>
        <c:auto val="1"/>
        <c:lblAlgn val="ctr"/>
        <c:lblOffset val="100"/>
        <c:noMultiLvlLbl val="0"/>
      </c:catAx>
      <c:valAx>
        <c:axId val="289019248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8902382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811121199892386"/>
          <c:y val="0.92025482368596145"/>
          <c:w val="0.17523574118913102"/>
          <c:h val="7.1295409181636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/>
              <a:t>Eurobond Yield-Price Dynamics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245661824051661E-2"/>
          <c:y val="0.15670093147039255"/>
          <c:w val="0.8361819007263922"/>
          <c:h val="0.57872355289421162"/>
        </c:manualLayout>
      </c:layout>
      <c:lineChart>
        <c:grouping val="standard"/>
        <c:varyColors val="0"/>
        <c:ser>
          <c:idx val="1"/>
          <c:order val="0"/>
          <c:tx>
            <c:strRef>
              <c:f>'[monthly_debt_report - May 2024.xlsx]Eurobond_Dynamics'!$D$4</c:f>
              <c:strCache>
                <c:ptCount val="1"/>
                <c:pt idx="0">
                  <c:v>PX_MID</c:v>
                </c:pt>
              </c:strCache>
            </c:strRef>
          </c:tx>
          <c:spPr>
            <a:ln w="28575" cap="rnd">
              <a:solidFill>
                <a:srgbClr val="FF6D6D"/>
              </a:solidFill>
              <a:round/>
            </a:ln>
            <a:effectLst/>
          </c:spPr>
          <c:marker>
            <c:symbol val="none"/>
          </c:marker>
          <c:cat>
            <c:numRef>
              <c:f>'[monthly_debt_report - May 2024.xlsx]Eurobond_Dynamics'!$B$5:$B$782</c:f>
              <c:numCache>
                <c:formatCode>dd\.mm\.yyyy</c:formatCode>
                <c:ptCount val="778"/>
                <c:pt idx="0">
                  <c:v>45443</c:v>
                </c:pt>
                <c:pt idx="1">
                  <c:v>45442</c:v>
                </c:pt>
                <c:pt idx="2">
                  <c:v>45441</c:v>
                </c:pt>
                <c:pt idx="3">
                  <c:v>45440</c:v>
                </c:pt>
                <c:pt idx="4">
                  <c:v>45436</c:v>
                </c:pt>
                <c:pt idx="5">
                  <c:v>45435</c:v>
                </c:pt>
                <c:pt idx="6">
                  <c:v>45434</c:v>
                </c:pt>
                <c:pt idx="7">
                  <c:v>45433</c:v>
                </c:pt>
                <c:pt idx="8">
                  <c:v>45432</c:v>
                </c:pt>
                <c:pt idx="9">
                  <c:v>45429</c:v>
                </c:pt>
                <c:pt idx="10">
                  <c:v>45428</c:v>
                </c:pt>
                <c:pt idx="11">
                  <c:v>45427</c:v>
                </c:pt>
                <c:pt idx="12">
                  <c:v>45426</c:v>
                </c:pt>
                <c:pt idx="13">
                  <c:v>45425</c:v>
                </c:pt>
                <c:pt idx="14">
                  <c:v>45422</c:v>
                </c:pt>
                <c:pt idx="15">
                  <c:v>45421</c:v>
                </c:pt>
                <c:pt idx="16">
                  <c:v>45420</c:v>
                </c:pt>
                <c:pt idx="17">
                  <c:v>45419</c:v>
                </c:pt>
                <c:pt idx="18">
                  <c:v>45418</c:v>
                </c:pt>
                <c:pt idx="19">
                  <c:v>45415</c:v>
                </c:pt>
                <c:pt idx="20">
                  <c:v>45414</c:v>
                </c:pt>
                <c:pt idx="21">
                  <c:v>45413</c:v>
                </c:pt>
                <c:pt idx="22">
                  <c:v>45412</c:v>
                </c:pt>
                <c:pt idx="23">
                  <c:v>45411</c:v>
                </c:pt>
                <c:pt idx="24">
                  <c:v>45408</c:v>
                </c:pt>
                <c:pt idx="25">
                  <c:v>45407</c:v>
                </c:pt>
                <c:pt idx="26">
                  <c:v>45406</c:v>
                </c:pt>
                <c:pt idx="27">
                  <c:v>45405</c:v>
                </c:pt>
                <c:pt idx="28">
                  <c:v>45404</c:v>
                </c:pt>
                <c:pt idx="29">
                  <c:v>45401</c:v>
                </c:pt>
                <c:pt idx="30">
                  <c:v>45400</c:v>
                </c:pt>
                <c:pt idx="31">
                  <c:v>45399</c:v>
                </c:pt>
                <c:pt idx="32">
                  <c:v>45398</c:v>
                </c:pt>
                <c:pt idx="33">
                  <c:v>45397</c:v>
                </c:pt>
                <c:pt idx="34">
                  <c:v>45394</c:v>
                </c:pt>
                <c:pt idx="35">
                  <c:v>45393</c:v>
                </c:pt>
                <c:pt idx="36">
                  <c:v>45392</c:v>
                </c:pt>
                <c:pt idx="37">
                  <c:v>45391</c:v>
                </c:pt>
                <c:pt idx="38">
                  <c:v>45390</c:v>
                </c:pt>
                <c:pt idx="39">
                  <c:v>45387</c:v>
                </c:pt>
                <c:pt idx="40">
                  <c:v>45386</c:v>
                </c:pt>
                <c:pt idx="41">
                  <c:v>45385</c:v>
                </c:pt>
                <c:pt idx="42">
                  <c:v>45384</c:v>
                </c:pt>
                <c:pt idx="43">
                  <c:v>45383</c:v>
                </c:pt>
                <c:pt idx="44">
                  <c:v>45379</c:v>
                </c:pt>
                <c:pt idx="45">
                  <c:v>45378</c:v>
                </c:pt>
                <c:pt idx="46">
                  <c:v>45377</c:v>
                </c:pt>
                <c:pt idx="47">
                  <c:v>45376</c:v>
                </c:pt>
                <c:pt idx="48">
                  <c:v>45373</c:v>
                </c:pt>
                <c:pt idx="49">
                  <c:v>45372</c:v>
                </c:pt>
                <c:pt idx="50">
                  <c:v>45371</c:v>
                </c:pt>
                <c:pt idx="51">
                  <c:v>45370</c:v>
                </c:pt>
                <c:pt idx="52">
                  <c:v>45369</c:v>
                </c:pt>
                <c:pt idx="53">
                  <c:v>45366</c:v>
                </c:pt>
                <c:pt idx="54">
                  <c:v>45365</c:v>
                </c:pt>
                <c:pt idx="55">
                  <c:v>45364</c:v>
                </c:pt>
                <c:pt idx="56">
                  <c:v>45363</c:v>
                </c:pt>
                <c:pt idx="57">
                  <c:v>45362</c:v>
                </c:pt>
                <c:pt idx="58">
                  <c:v>45359</c:v>
                </c:pt>
                <c:pt idx="59">
                  <c:v>45358</c:v>
                </c:pt>
                <c:pt idx="60">
                  <c:v>45357</c:v>
                </c:pt>
                <c:pt idx="61">
                  <c:v>45356</c:v>
                </c:pt>
                <c:pt idx="62">
                  <c:v>45355</c:v>
                </c:pt>
                <c:pt idx="63">
                  <c:v>45352</c:v>
                </c:pt>
                <c:pt idx="64">
                  <c:v>45351</c:v>
                </c:pt>
                <c:pt idx="65">
                  <c:v>45350</c:v>
                </c:pt>
                <c:pt idx="66">
                  <c:v>45349</c:v>
                </c:pt>
                <c:pt idx="67">
                  <c:v>45348</c:v>
                </c:pt>
                <c:pt idx="68">
                  <c:v>45345</c:v>
                </c:pt>
                <c:pt idx="69">
                  <c:v>45344</c:v>
                </c:pt>
                <c:pt idx="70">
                  <c:v>45343</c:v>
                </c:pt>
                <c:pt idx="71">
                  <c:v>45342</c:v>
                </c:pt>
                <c:pt idx="72">
                  <c:v>45338</c:v>
                </c:pt>
                <c:pt idx="73">
                  <c:v>45337</c:v>
                </c:pt>
                <c:pt idx="74">
                  <c:v>45336</c:v>
                </c:pt>
                <c:pt idx="75">
                  <c:v>45335</c:v>
                </c:pt>
                <c:pt idx="76">
                  <c:v>45334</c:v>
                </c:pt>
                <c:pt idx="77">
                  <c:v>45331</c:v>
                </c:pt>
                <c:pt idx="78">
                  <c:v>45330</c:v>
                </c:pt>
                <c:pt idx="79">
                  <c:v>45329</c:v>
                </c:pt>
                <c:pt idx="80">
                  <c:v>45328</c:v>
                </c:pt>
                <c:pt idx="81">
                  <c:v>45327</c:v>
                </c:pt>
                <c:pt idx="82">
                  <c:v>45324</c:v>
                </c:pt>
                <c:pt idx="83">
                  <c:v>45323</c:v>
                </c:pt>
                <c:pt idx="84">
                  <c:v>45322</c:v>
                </c:pt>
                <c:pt idx="85">
                  <c:v>45321</c:v>
                </c:pt>
                <c:pt idx="86">
                  <c:v>45320</c:v>
                </c:pt>
                <c:pt idx="87">
                  <c:v>45317</c:v>
                </c:pt>
                <c:pt idx="88">
                  <c:v>45316</c:v>
                </c:pt>
                <c:pt idx="89">
                  <c:v>45315</c:v>
                </c:pt>
                <c:pt idx="90">
                  <c:v>45314</c:v>
                </c:pt>
                <c:pt idx="91">
                  <c:v>45313</c:v>
                </c:pt>
                <c:pt idx="92">
                  <c:v>45310</c:v>
                </c:pt>
                <c:pt idx="93">
                  <c:v>45309</c:v>
                </c:pt>
                <c:pt idx="94">
                  <c:v>45308</c:v>
                </c:pt>
                <c:pt idx="95">
                  <c:v>45307</c:v>
                </c:pt>
                <c:pt idx="96">
                  <c:v>45303</c:v>
                </c:pt>
                <c:pt idx="97">
                  <c:v>45302</c:v>
                </c:pt>
                <c:pt idx="98">
                  <c:v>45301</c:v>
                </c:pt>
                <c:pt idx="99">
                  <c:v>45300</c:v>
                </c:pt>
                <c:pt idx="100">
                  <c:v>45299</c:v>
                </c:pt>
                <c:pt idx="101">
                  <c:v>45296</c:v>
                </c:pt>
                <c:pt idx="102">
                  <c:v>45295</c:v>
                </c:pt>
                <c:pt idx="103">
                  <c:v>45294</c:v>
                </c:pt>
                <c:pt idx="104">
                  <c:v>45293</c:v>
                </c:pt>
                <c:pt idx="105">
                  <c:v>45289</c:v>
                </c:pt>
                <c:pt idx="106">
                  <c:v>45288</c:v>
                </c:pt>
                <c:pt idx="107">
                  <c:v>45287</c:v>
                </c:pt>
                <c:pt idx="108">
                  <c:v>45286</c:v>
                </c:pt>
                <c:pt idx="109">
                  <c:v>45282</c:v>
                </c:pt>
                <c:pt idx="110">
                  <c:v>45281</c:v>
                </c:pt>
                <c:pt idx="111">
                  <c:v>45280</c:v>
                </c:pt>
                <c:pt idx="112">
                  <c:v>45279</c:v>
                </c:pt>
                <c:pt idx="113">
                  <c:v>45278</c:v>
                </c:pt>
                <c:pt idx="114">
                  <c:v>45275</c:v>
                </c:pt>
                <c:pt idx="115">
                  <c:v>45274</c:v>
                </c:pt>
                <c:pt idx="116">
                  <c:v>45273</c:v>
                </c:pt>
                <c:pt idx="117">
                  <c:v>45272</c:v>
                </c:pt>
                <c:pt idx="118">
                  <c:v>45271</c:v>
                </c:pt>
                <c:pt idx="119">
                  <c:v>45268</c:v>
                </c:pt>
                <c:pt idx="120">
                  <c:v>45267</c:v>
                </c:pt>
                <c:pt idx="121">
                  <c:v>45266</c:v>
                </c:pt>
                <c:pt idx="122">
                  <c:v>45265</c:v>
                </c:pt>
                <c:pt idx="123">
                  <c:v>45264</c:v>
                </c:pt>
                <c:pt idx="124">
                  <c:v>45261</c:v>
                </c:pt>
                <c:pt idx="125">
                  <c:v>45260</c:v>
                </c:pt>
                <c:pt idx="126">
                  <c:v>45259</c:v>
                </c:pt>
                <c:pt idx="127">
                  <c:v>45258</c:v>
                </c:pt>
                <c:pt idx="128">
                  <c:v>45257</c:v>
                </c:pt>
                <c:pt idx="129">
                  <c:v>45254</c:v>
                </c:pt>
                <c:pt idx="130">
                  <c:v>45252</c:v>
                </c:pt>
                <c:pt idx="131">
                  <c:v>45251</c:v>
                </c:pt>
                <c:pt idx="132">
                  <c:v>45250</c:v>
                </c:pt>
                <c:pt idx="133">
                  <c:v>45247</c:v>
                </c:pt>
                <c:pt idx="134">
                  <c:v>45246</c:v>
                </c:pt>
                <c:pt idx="135">
                  <c:v>45245</c:v>
                </c:pt>
                <c:pt idx="136">
                  <c:v>45244</c:v>
                </c:pt>
                <c:pt idx="137">
                  <c:v>45243</c:v>
                </c:pt>
                <c:pt idx="138">
                  <c:v>45240</c:v>
                </c:pt>
                <c:pt idx="139">
                  <c:v>45239</c:v>
                </c:pt>
                <c:pt idx="140">
                  <c:v>45238</c:v>
                </c:pt>
                <c:pt idx="141">
                  <c:v>45237</c:v>
                </c:pt>
                <c:pt idx="142">
                  <c:v>45236</c:v>
                </c:pt>
                <c:pt idx="143">
                  <c:v>45233</c:v>
                </c:pt>
                <c:pt idx="144">
                  <c:v>45232</c:v>
                </c:pt>
                <c:pt idx="145">
                  <c:v>45231</c:v>
                </c:pt>
                <c:pt idx="146">
                  <c:v>45230</c:v>
                </c:pt>
                <c:pt idx="147">
                  <c:v>45229</c:v>
                </c:pt>
                <c:pt idx="148">
                  <c:v>45226</c:v>
                </c:pt>
                <c:pt idx="149">
                  <c:v>45225</c:v>
                </c:pt>
                <c:pt idx="150">
                  <c:v>45224</c:v>
                </c:pt>
                <c:pt idx="151">
                  <c:v>45223</c:v>
                </c:pt>
                <c:pt idx="152">
                  <c:v>45222</c:v>
                </c:pt>
                <c:pt idx="153">
                  <c:v>45219</c:v>
                </c:pt>
                <c:pt idx="154">
                  <c:v>45218</c:v>
                </c:pt>
                <c:pt idx="155">
                  <c:v>45217</c:v>
                </c:pt>
                <c:pt idx="156">
                  <c:v>45216</c:v>
                </c:pt>
                <c:pt idx="157">
                  <c:v>45215</c:v>
                </c:pt>
                <c:pt idx="158">
                  <c:v>45212</c:v>
                </c:pt>
                <c:pt idx="159">
                  <c:v>45211</c:v>
                </c:pt>
                <c:pt idx="160">
                  <c:v>45210</c:v>
                </c:pt>
                <c:pt idx="161">
                  <c:v>45209</c:v>
                </c:pt>
                <c:pt idx="162">
                  <c:v>45205</c:v>
                </c:pt>
                <c:pt idx="163">
                  <c:v>45204</c:v>
                </c:pt>
                <c:pt idx="164">
                  <c:v>45203</c:v>
                </c:pt>
                <c:pt idx="165">
                  <c:v>45202</c:v>
                </c:pt>
                <c:pt idx="166">
                  <c:v>45201</c:v>
                </c:pt>
                <c:pt idx="167">
                  <c:v>45198</c:v>
                </c:pt>
                <c:pt idx="168">
                  <c:v>45197</c:v>
                </c:pt>
                <c:pt idx="169">
                  <c:v>45196</c:v>
                </c:pt>
                <c:pt idx="170">
                  <c:v>45195</c:v>
                </c:pt>
                <c:pt idx="171">
                  <c:v>45194</c:v>
                </c:pt>
                <c:pt idx="172">
                  <c:v>45191</c:v>
                </c:pt>
                <c:pt idx="173">
                  <c:v>45190</c:v>
                </c:pt>
                <c:pt idx="174">
                  <c:v>45189</c:v>
                </c:pt>
                <c:pt idx="175">
                  <c:v>45188</c:v>
                </c:pt>
                <c:pt idx="176">
                  <c:v>45187</c:v>
                </c:pt>
                <c:pt idx="177">
                  <c:v>45184</c:v>
                </c:pt>
                <c:pt idx="178">
                  <c:v>45183</c:v>
                </c:pt>
                <c:pt idx="179">
                  <c:v>45182</c:v>
                </c:pt>
                <c:pt idx="180">
                  <c:v>45181</c:v>
                </c:pt>
                <c:pt idx="181">
                  <c:v>45180</c:v>
                </c:pt>
                <c:pt idx="182">
                  <c:v>45177</c:v>
                </c:pt>
                <c:pt idx="183">
                  <c:v>45176</c:v>
                </c:pt>
                <c:pt idx="184">
                  <c:v>45175</c:v>
                </c:pt>
                <c:pt idx="185">
                  <c:v>45174</c:v>
                </c:pt>
                <c:pt idx="186">
                  <c:v>45170</c:v>
                </c:pt>
                <c:pt idx="187">
                  <c:v>45169</c:v>
                </c:pt>
                <c:pt idx="188">
                  <c:v>45168</c:v>
                </c:pt>
                <c:pt idx="189">
                  <c:v>45167</c:v>
                </c:pt>
                <c:pt idx="190">
                  <c:v>45166</c:v>
                </c:pt>
                <c:pt idx="191">
                  <c:v>45163</c:v>
                </c:pt>
                <c:pt idx="192">
                  <c:v>45162</c:v>
                </c:pt>
                <c:pt idx="193">
                  <c:v>45161</c:v>
                </c:pt>
                <c:pt idx="194">
                  <c:v>45160</c:v>
                </c:pt>
                <c:pt idx="195">
                  <c:v>45159</c:v>
                </c:pt>
                <c:pt idx="196">
                  <c:v>45156</c:v>
                </c:pt>
                <c:pt idx="197">
                  <c:v>45155</c:v>
                </c:pt>
                <c:pt idx="198">
                  <c:v>45154</c:v>
                </c:pt>
                <c:pt idx="199">
                  <c:v>45153</c:v>
                </c:pt>
                <c:pt idx="200">
                  <c:v>45152</c:v>
                </c:pt>
                <c:pt idx="201">
                  <c:v>45149</c:v>
                </c:pt>
                <c:pt idx="202">
                  <c:v>45148</c:v>
                </c:pt>
                <c:pt idx="203">
                  <c:v>45147</c:v>
                </c:pt>
                <c:pt idx="204">
                  <c:v>45146</c:v>
                </c:pt>
                <c:pt idx="205">
                  <c:v>45145</c:v>
                </c:pt>
                <c:pt idx="206">
                  <c:v>45142</c:v>
                </c:pt>
                <c:pt idx="207">
                  <c:v>45141</c:v>
                </c:pt>
                <c:pt idx="208">
                  <c:v>45140</c:v>
                </c:pt>
                <c:pt idx="209">
                  <c:v>45139</c:v>
                </c:pt>
                <c:pt idx="210">
                  <c:v>45138</c:v>
                </c:pt>
                <c:pt idx="211">
                  <c:v>45135</c:v>
                </c:pt>
                <c:pt idx="212">
                  <c:v>45134</c:v>
                </c:pt>
                <c:pt idx="213">
                  <c:v>45133</c:v>
                </c:pt>
                <c:pt idx="214">
                  <c:v>45132</c:v>
                </c:pt>
                <c:pt idx="215">
                  <c:v>45131</c:v>
                </c:pt>
                <c:pt idx="216">
                  <c:v>45128</c:v>
                </c:pt>
                <c:pt idx="217">
                  <c:v>45127</c:v>
                </c:pt>
                <c:pt idx="218">
                  <c:v>45126</c:v>
                </c:pt>
                <c:pt idx="219">
                  <c:v>45125</c:v>
                </c:pt>
                <c:pt idx="220">
                  <c:v>45124</c:v>
                </c:pt>
                <c:pt idx="221">
                  <c:v>45121</c:v>
                </c:pt>
                <c:pt idx="222">
                  <c:v>45120</c:v>
                </c:pt>
                <c:pt idx="223">
                  <c:v>45119</c:v>
                </c:pt>
                <c:pt idx="224">
                  <c:v>45118</c:v>
                </c:pt>
                <c:pt idx="225">
                  <c:v>45117</c:v>
                </c:pt>
                <c:pt idx="226">
                  <c:v>45114</c:v>
                </c:pt>
                <c:pt idx="227">
                  <c:v>45113</c:v>
                </c:pt>
                <c:pt idx="228">
                  <c:v>45112</c:v>
                </c:pt>
                <c:pt idx="229">
                  <c:v>45110</c:v>
                </c:pt>
                <c:pt idx="230">
                  <c:v>45107</c:v>
                </c:pt>
                <c:pt idx="231">
                  <c:v>45106</c:v>
                </c:pt>
                <c:pt idx="232">
                  <c:v>45105</c:v>
                </c:pt>
                <c:pt idx="233">
                  <c:v>45104</c:v>
                </c:pt>
                <c:pt idx="234">
                  <c:v>45103</c:v>
                </c:pt>
                <c:pt idx="235">
                  <c:v>45100</c:v>
                </c:pt>
                <c:pt idx="236">
                  <c:v>45099</c:v>
                </c:pt>
                <c:pt idx="237">
                  <c:v>45098</c:v>
                </c:pt>
                <c:pt idx="238">
                  <c:v>45097</c:v>
                </c:pt>
                <c:pt idx="239">
                  <c:v>45093</c:v>
                </c:pt>
                <c:pt idx="240">
                  <c:v>45092</c:v>
                </c:pt>
                <c:pt idx="241">
                  <c:v>45091</c:v>
                </c:pt>
                <c:pt idx="242">
                  <c:v>45090</c:v>
                </c:pt>
                <c:pt idx="243">
                  <c:v>45089</c:v>
                </c:pt>
                <c:pt idx="244">
                  <c:v>45086</c:v>
                </c:pt>
                <c:pt idx="245">
                  <c:v>45085</c:v>
                </c:pt>
                <c:pt idx="246">
                  <c:v>45084</c:v>
                </c:pt>
                <c:pt idx="247">
                  <c:v>45083</c:v>
                </c:pt>
                <c:pt idx="248">
                  <c:v>45082</c:v>
                </c:pt>
                <c:pt idx="249">
                  <c:v>45079</c:v>
                </c:pt>
                <c:pt idx="250">
                  <c:v>45078</c:v>
                </c:pt>
                <c:pt idx="251">
                  <c:v>45077</c:v>
                </c:pt>
                <c:pt idx="252">
                  <c:v>45076</c:v>
                </c:pt>
                <c:pt idx="253">
                  <c:v>45072</c:v>
                </c:pt>
                <c:pt idx="254">
                  <c:v>45071</c:v>
                </c:pt>
                <c:pt idx="255">
                  <c:v>45070</c:v>
                </c:pt>
                <c:pt idx="256">
                  <c:v>45069</c:v>
                </c:pt>
                <c:pt idx="257">
                  <c:v>45068</c:v>
                </c:pt>
                <c:pt idx="258">
                  <c:v>45065</c:v>
                </c:pt>
                <c:pt idx="259">
                  <c:v>45064</c:v>
                </c:pt>
                <c:pt idx="260">
                  <c:v>45063</c:v>
                </c:pt>
                <c:pt idx="261">
                  <c:v>45062</c:v>
                </c:pt>
                <c:pt idx="262">
                  <c:v>45061</c:v>
                </c:pt>
                <c:pt idx="263">
                  <c:v>45058</c:v>
                </c:pt>
                <c:pt idx="264">
                  <c:v>45057</c:v>
                </c:pt>
                <c:pt idx="265">
                  <c:v>45056</c:v>
                </c:pt>
                <c:pt idx="266">
                  <c:v>45055</c:v>
                </c:pt>
                <c:pt idx="267">
                  <c:v>45054</c:v>
                </c:pt>
                <c:pt idx="268">
                  <c:v>45051</c:v>
                </c:pt>
                <c:pt idx="269">
                  <c:v>45050</c:v>
                </c:pt>
                <c:pt idx="270">
                  <c:v>45049</c:v>
                </c:pt>
                <c:pt idx="271">
                  <c:v>45048</c:v>
                </c:pt>
                <c:pt idx="272">
                  <c:v>45047</c:v>
                </c:pt>
                <c:pt idx="273">
                  <c:v>45044</c:v>
                </c:pt>
                <c:pt idx="274">
                  <c:v>45043</c:v>
                </c:pt>
                <c:pt idx="275">
                  <c:v>45042</c:v>
                </c:pt>
                <c:pt idx="276">
                  <c:v>45041</c:v>
                </c:pt>
                <c:pt idx="277">
                  <c:v>45040</c:v>
                </c:pt>
                <c:pt idx="278">
                  <c:v>45037</c:v>
                </c:pt>
                <c:pt idx="279">
                  <c:v>45036</c:v>
                </c:pt>
                <c:pt idx="280">
                  <c:v>45035</c:v>
                </c:pt>
                <c:pt idx="281">
                  <c:v>45034</c:v>
                </c:pt>
                <c:pt idx="282">
                  <c:v>45033</c:v>
                </c:pt>
                <c:pt idx="283">
                  <c:v>45030</c:v>
                </c:pt>
                <c:pt idx="284">
                  <c:v>45029</c:v>
                </c:pt>
                <c:pt idx="285">
                  <c:v>45028</c:v>
                </c:pt>
                <c:pt idx="286">
                  <c:v>45027</c:v>
                </c:pt>
                <c:pt idx="287">
                  <c:v>45026</c:v>
                </c:pt>
                <c:pt idx="288">
                  <c:v>45023</c:v>
                </c:pt>
                <c:pt idx="289">
                  <c:v>45022</c:v>
                </c:pt>
                <c:pt idx="290">
                  <c:v>45021</c:v>
                </c:pt>
                <c:pt idx="291">
                  <c:v>45020</c:v>
                </c:pt>
                <c:pt idx="292">
                  <c:v>45019</c:v>
                </c:pt>
                <c:pt idx="293">
                  <c:v>45016</c:v>
                </c:pt>
                <c:pt idx="294">
                  <c:v>45015</c:v>
                </c:pt>
                <c:pt idx="295">
                  <c:v>45014</c:v>
                </c:pt>
                <c:pt idx="296">
                  <c:v>45013</c:v>
                </c:pt>
                <c:pt idx="297">
                  <c:v>45012</c:v>
                </c:pt>
                <c:pt idx="298">
                  <c:v>45009</c:v>
                </c:pt>
                <c:pt idx="299">
                  <c:v>45008</c:v>
                </c:pt>
                <c:pt idx="300">
                  <c:v>45007</c:v>
                </c:pt>
                <c:pt idx="301">
                  <c:v>45006</c:v>
                </c:pt>
                <c:pt idx="302">
                  <c:v>45005</c:v>
                </c:pt>
                <c:pt idx="303">
                  <c:v>45002</c:v>
                </c:pt>
                <c:pt idx="304">
                  <c:v>45001</c:v>
                </c:pt>
                <c:pt idx="305">
                  <c:v>45000</c:v>
                </c:pt>
                <c:pt idx="306">
                  <c:v>44999</c:v>
                </c:pt>
                <c:pt idx="307">
                  <c:v>44998</c:v>
                </c:pt>
                <c:pt idx="308">
                  <c:v>44995</c:v>
                </c:pt>
                <c:pt idx="309">
                  <c:v>44994</c:v>
                </c:pt>
                <c:pt idx="310">
                  <c:v>44993</c:v>
                </c:pt>
                <c:pt idx="311">
                  <c:v>44992</c:v>
                </c:pt>
                <c:pt idx="312">
                  <c:v>44991</c:v>
                </c:pt>
                <c:pt idx="313">
                  <c:v>44988</c:v>
                </c:pt>
                <c:pt idx="314">
                  <c:v>44987</c:v>
                </c:pt>
                <c:pt idx="315">
                  <c:v>44986</c:v>
                </c:pt>
                <c:pt idx="316">
                  <c:v>44985</c:v>
                </c:pt>
                <c:pt idx="317">
                  <c:v>44984</c:v>
                </c:pt>
                <c:pt idx="318">
                  <c:v>44981</c:v>
                </c:pt>
                <c:pt idx="319">
                  <c:v>44980</c:v>
                </c:pt>
                <c:pt idx="320">
                  <c:v>44979</c:v>
                </c:pt>
                <c:pt idx="321">
                  <c:v>44978</c:v>
                </c:pt>
                <c:pt idx="322">
                  <c:v>44974</c:v>
                </c:pt>
                <c:pt idx="323">
                  <c:v>44973</c:v>
                </c:pt>
                <c:pt idx="324">
                  <c:v>44972</c:v>
                </c:pt>
                <c:pt idx="325">
                  <c:v>44971</c:v>
                </c:pt>
                <c:pt idx="326">
                  <c:v>44970</c:v>
                </c:pt>
                <c:pt idx="327">
                  <c:v>44967</c:v>
                </c:pt>
                <c:pt idx="328">
                  <c:v>44966</c:v>
                </c:pt>
                <c:pt idx="329">
                  <c:v>44965</c:v>
                </c:pt>
                <c:pt idx="330">
                  <c:v>44964</c:v>
                </c:pt>
                <c:pt idx="331">
                  <c:v>44963</c:v>
                </c:pt>
                <c:pt idx="332">
                  <c:v>44960</c:v>
                </c:pt>
                <c:pt idx="333">
                  <c:v>44959</c:v>
                </c:pt>
                <c:pt idx="334">
                  <c:v>44958</c:v>
                </c:pt>
                <c:pt idx="335">
                  <c:v>44957</c:v>
                </c:pt>
                <c:pt idx="336">
                  <c:v>44956</c:v>
                </c:pt>
                <c:pt idx="337">
                  <c:v>44953</c:v>
                </c:pt>
                <c:pt idx="338">
                  <c:v>44952</c:v>
                </c:pt>
                <c:pt idx="339">
                  <c:v>44951</c:v>
                </c:pt>
                <c:pt idx="340">
                  <c:v>44950</c:v>
                </c:pt>
                <c:pt idx="341">
                  <c:v>44949</c:v>
                </c:pt>
                <c:pt idx="342">
                  <c:v>44946</c:v>
                </c:pt>
                <c:pt idx="343">
                  <c:v>44945</c:v>
                </c:pt>
                <c:pt idx="344">
                  <c:v>44944</c:v>
                </c:pt>
                <c:pt idx="345">
                  <c:v>44943</c:v>
                </c:pt>
                <c:pt idx="346">
                  <c:v>44939</c:v>
                </c:pt>
                <c:pt idx="347">
                  <c:v>44938</c:v>
                </c:pt>
                <c:pt idx="348">
                  <c:v>44937</c:v>
                </c:pt>
                <c:pt idx="349">
                  <c:v>44936</c:v>
                </c:pt>
                <c:pt idx="350">
                  <c:v>44935</c:v>
                </c:pt>
                <c:pt idx="351">
                  <c:v>44932</c:v>
                </c:pt>
                <c:pt idx="352">
                  <c:v>44931</c:v>
                </c:pt>
                <c:pt idx="353">
                  <c:v>44930</c:v>
                </c:pt>
                <c:pt idx="354">
                  <c:v>44929</c:v>
                </c:pt>
                <c:pt idx="355">
                  <c:v>44925</c:v>
                </c:pt>
                <c:pt idx="356">
                  <c:v>44924</c:v>
                </c:pt>
                <c:pt idx="357">
                  <c:v>44923</c:v>
                </c:pt>
                <c:pt idx="358">
                  <c:v>44922</c:v>
                </c:pt>
                <c:pt idx="359">
                  <c:v>44918</c:v>
                </c:pt>
                <c:pt idx="360">
                  <c:v>44917</c:v>
                </c:pt>
                <c:pt idx="361">
                  <c:v>44916</c:v>
                </c:pt>
                <c:pt idx="362">
                  <c:v>44915</c:v>
                </c:pt>
                <c:pt idx="363">
                  <c:v>44914</c:v>
                </c:pt>
                <c:pt idx="364">
                  <c:v>44911</c:v>
                </c:pt>
                <c:pt idx="365">
                  <c:v>44910</c:v>
                </c:pt>
                <c:pt idx="366">
                  <c:v>44909</c:v>
                </c:pt>
                <c:pt idx="367">
                  <c:v>44908</c:v>
                </c:pt>
                <c:pt idx="368">
                  <c:v>44907</c:v>
                </c:pt>
                <c:pt idx="369">
                  <c:v>44904</c:v>
                </c:pt>
                <c:pt idx="370">
                  <c:v>44903</c:v>
                </c:pt>
                <c:pt idx="371">
                  <c:v>44902</c:v>
                </c:pt>
                <c:pt idx="372">
                  <c:v>44901</c:v>
                </c:pt>
                <c:pt idx="373">
                  <c:v>44900</c:v>
                </c:pt>
                <c:pt idx="374">
                  <c:v>44897</c:v>
                </c:pt>
                <c:pt idx="375">
                  <c:v>44896</c:v>
                </c:pt>
                <c:pt idx="376">
                  <c:v>44895</c:v>
                </c:pt>
                <c:pt idx="377">
                  <c:v>44894</c:v>
                </c:pt>
                <c:pt idx="378">
                  <c:v>44893</c:v>
                </c:pt>
                <c:pt idx="379">
                  <c:v>44890</c:v>
                </c:pt>
                <c:pt idx="380">
                  <c:v>44888</c:v>
                </c:pt>
                <c:pt idx="381">
                  <c:v>44887</c:v>
                </c:pt>
                <c:pt idx="382">
                  <c:v>44886</c:v>
                </c:pt>
                <c:pt idx="383">
                  <c:v>44883</c:v>
                </c:pt>
                <c:pt idx="384">
                  <c:v>44882</c:v>
                </c:pt>
                <c:pt idx="385">
                  <c:v>44881</c:v>
                </c:pt>
                <c:pt idx="386">
                  <c:v>44880</c:v>
                </c:pt>
                <c:pt idx="387">
                  <c:v>44879</c:v>
                </c:pt>
                <c:pt idx="388">
                  <c:v>44875</c:v>
                </c:pt>
                <c:pt idx="389">
                  <c:v>44874</c:v>
                </c:pt>
                <c:pt idx="390">
                  <c:v>44873</c:v>
                </c:pt>
                <c:pt idx="391">
                  <c:v>44872</c:v>
                </c:pt>
                <c:pt idx="392">
                  <c:v>44869</c:v>
                </c:pt>
                <c:pt idx="393">
                  <c:v>44868</c:v>
                </c:pt>
                <c:pt idx="394">
                  <c:v>44867</c:v>
                </c:pt>
                <c:pt idx="395">
                  <c:v>44866</c:v>
                </c:pt>
                <c:pt idx="396">
                  <c:v>44865</c:v>
                </c:pt>
                <c:pt idx="397">
                  <c:v>44862</c:v>
                </c:pt>
                <c:pt idx="398">
                  <c:v>44861</c:v>
                </c:pt>
                <c:pt idx="399">
                  <c:v>44860</c:v>
                </c:pt>
                <c:pt idx="400">
                  <c:v>44859</c:v>
                </c:pt>
                <c:pt idx="401">
                  <c:v>44858</c:v>
                </c:pt>
                <c:pt idx="402">
                  <c:v>44855</c:v>
                </c:pt>
                <c:pt idx="403">
                  <c:v>44854</c:v>
                </c:pt>
                <c:pt idx="404">
                  <c:v>44853</c:v>
                </c:pt>
                <c:pt idx="405">
                  <c:v>44852</c:v>
                </c:pt>
                <c:pt idx="406">
                  <c:v>44851</c:v>
                </c:pt>
                <c:pt idx="407">
                  <c:v>44848</c:v>
                </c:pt>
                <c:pt idx="408">
                  <c:v>44847</c:v>
                </c:pt>
                <c:pt idx="409">
                  <c:v>44846</c:v>
                </c:pt>
                <c:pt idx="410">
                  <c:v>44845</c:v>
                </c:pt>
                <c:pt idx="411">
                  <c:v>44841</c:v>
                </c:pt>
                <c:pt idx="412">
                  <c:v>44840</c:v>
                </c:pt>
                <c:pt idx="413">
                  <c:v>44839</c:v>
                </c:pt>
                <c:pt idx="414">
                  <c:v>44838</c:v>
                </c:pt>
                <c:pt idx="415">
                  <c:v>44837</c:v>
                </c:pt>
                <c:pt idx="416">
                  <c:v>44834</c:v>
                </c:pt>
                <c:pt idx="417">
                  <c:v>44833</c:v>
                </c:pt>
                <c:pt idx="418">
                  <c:v>44832</c:v>
                </c:pt>
                <c:pt idx="419">
                  <c:v>44831</c:v>
                </c:pt>
                <c:pt idx="420">
                  <c:v>44830</c:v>
                </c:pt>
                <c:pt idx="421">
                  <c:v>44827</c:v>
                </c:pt>
                <c:pt idx="422">
                  <c:v>44826</c:v>
                </c:pt>
                <c:pt idx="423">
                  <c:v>44825</c:v>
                </c:pt>
                <c:pt idx="424">
                  <c:v>44824</c:v>
                </c:pt>
                <c:pt idx="425">
                  <c:v>44823</c:v>
                </c:pt>
                <c:pt idx="426">
                  <c:v>44820</c:v>
                </c:pt>
                <c:pt idx="427">
                  <c:v>44819</c:v>
                </c:pt>
                <c:pt idx="428">
                  <c:v>44818</c:v>
                </c:pt>
                <c:pt idx="429">
                  <c:v>44817</c:v>
                </c:pt>
                <c:pt idx="430">
                  <c:v>44816</c:v>
                </c:pt>
                <c:pt idx="431">
                  <c:v>44813</c:v>
                </c:pt>
                <c:pt idx="432">
                  <c:v>44812</c:v>
                </c:pt>
                <c:pt idx="433">
                  <c:v>44811</c:v>
                </c:pt>
                <c:pt idx="434">
                  <c:v>44810</c:v>
                </c:pt>
                <c:pt idx="435">
                  <c:v>44806</c:v>
                </c:pt>
                <c:pt idx="436">
                  <c:v>44805</c:v>
                </c:pt>
                <c:pt idx="437">
                  <c:v>44804</c:v>
                </c:pt>
                <c:pt idx="438">
                  <c:v>44803</c:v>
                </c:pt>
                <c:pt idx="439">
                  <c:v>44802</c:v>
                </c:pt>
                <c:pt idx="440">
                  <c:v>44799</c:v>
                </c:pt>
                <c:pt idx="441">
                  <c:v>44798</c:v>
                </c:pt>
                <c:pt idx="442">
                  <c:v>44797</c:v>
                </c:pt>
                <c:pt idx="443">
                  <c:v>44796</c:v>
                </c:pt>
                <c:pt idx="444">
                  <c:v>44795</c:v>
                </c:pt>
                <c:pt idx="445">
                  <c:v>44792</c:v>
                </c:pt>
                <c:pt idx="446">
                  <c:v>44791</c:v>
                </c:pt>
                <c:pt idx="447">
                  <c:v>44790</c:v>
                </c:pt>
                <c:pt idx="448">
                  <c:v>44789</c:v>
                </c:pt>
                <c:pt idx="449">
                  <c:v>44788</c:v>
                </c:pt>
                <c:pt idx="450">
                  <c:v>44785</c:v>
                </c:pt>
                <c:pt idx="451">
                  <c:v>44784</c:v>
                </c:pt>
                <c:pt idx="452">
                  <c:v>44783</c:v>
                </c:pt>
                <c:pt idx="453">
                  <c:v>44782</c:v>
                </c:pt>
                <c:pt idx="454">
                  <c:v>44781</c:v>
                </c:pt>
                <c:pt idx="455">
                  <c:v>44778</c:v>
                </c:pt>
                <c:pt idx="456">
                  <c:v>44777</c:v>
                </c:pt>
                <c:pt idx="457">
                  <c:v>44776</c:v>
                </c:pt>
                <c:pt idx="458">
                  <c:v>44775</c:v>
                </c:pt>
                <c:pt idx="459">
                  <c:v>44774</c:v>
                </c:pt>
                <c:pt idx="460">
                  <c:v>44771</c:v>
                </c:pt>
                <c:pt idx="461">
                  <c:v>44770</c:v>
                </c:pt>
                <c:pt idx="462">
                  <c:v>44769</c:v>
                </c:pt>
                <c:pt idx="463">
                  <c:v>44768</c:v>
                </c:pt>
                <c:pt idx="464">
                  <c:v>44767</c:v>
                </c:pt>
                <c:pt idx="465">
                  <c:v>44764</c:v>
                </c:pt>
                <c:pt idx="466">
                  <c:v>44763</c:v>
                </c:pt>
                <c:pt idx="467">
                  <c:v>44762</c:v>
                </c:pt>
                <c:pt idx="468">
                  <c:v>44761</c:v>
                </c:pt>
                <c:pt idx="469">
                  <c:v>44760</c:v>
                </c:pt>
                <c:pt idx="470">
                  <c:v>44757</c:v>
                </c:pt>
                <c:pt idx="471">
                  <c:v>44756</c:v>
                </c:pt>
                <c:pt idx="472">
                  <c:v>44755</c:v>
                </c:pt>
                <c:pt idx="473">
                  <c:v>44754</c:v>
                </c:pt>
                <c:pt idx="474">
                  <c:v>44753</c:v>
                </c:pt>
                <c:pt idx="475">
                  <c:v>44750</c:v>
                </c:pt>
                <c:pt idx="476">
                  <c:v>44749</c:v>
                </c:pt>
                <c:pt idx="477">
                  <c:v>44748</c:v>
                </c:pt>
                <c:pt idx="478">
                  <c:v>44747</c:v>
                </c:pt>
                <c:pt idx="479">
                  <c:v>44743</c:v>
                </c:pt>
                <c:pt idx="480">
                  <c:v>44742</c:v>
                </c:pt>
                <c:pt idx="481">
                  <c:v>44741</c:v>
                </c:pt>
                <c:pt idx="482">
                  <c:v>44740</c:v>
                </c:pt>
                <c:pt idx="483">
                  <c:v>44739</c:v>
                </c:pt>
                <c:pt idx="484">
                  <c:v>44736</c:v>
                </c:pt>
                <c:pt idx="485">
                  <c:v>44735</c:v>
                </c:pt>
                <c:pt idx="486">
                  <c:v>44734</c:v>
                </c:pt>
                <c:pt idx="487">
                  <c:v>44733</c:v>
                </c:pt>
                <c:pt idx="488">
                  <c:v>44729</c:v>
                </c:pt>
                <c:pt idx="489">
                  <c:v>44728</c:v>
                </c:pt>
                <c:pt idx="490">
                  <c:v>44727</c:v>
                </c:pt>
                <c:pt idx="491">
                  <c:v>44726</c:v>
                </c:pt>
                <c:pt idx="492">
                  <c:v>44725</c:v>
                </c:pt>
                <c:pt idx="493">
                  <c:v>44722</c:v>
                </c:pt>
                <c:pt idx="494">
                  <c:v>44721</c:v>
                </c:pt>
                <c:pt idx="495">
                  <c:v>44720</c:v>
                </c:pt>
                <c:pt idx="496">
                  <c:v>44719</c:v>
                </c:pt>
                <c:pt idx="497">
                  <c:v>44718</c:v>
                </c:pt>
                <c:pt idx="498">
                  <c:v>44715</c:v>
                </c:pt>
                <c:pt idx="499">
                  <c:v>44714</c:v>
                </c:pt>
                <c:pt idx="500">
                  <c:v>44713</c:v>
                </c:pt>
                <c:pt idx="501">
                  <c:v>44712</c:v>
                </c:pt>
                <c:pt idx="502">
                  <c:v>44708</c:v>
                </c:pt>
                <c:pt idx="503">
                  <c:v>44707</c:v>
                </c:pt>
                <c:pt idx="504">
                  <c:v>44706</c:v>
                </c:pt>
                <c:pt idx="505">
                  <c:v>44705</c:v>
                </c:pt>
                <c:pt idx="506">
                  <c:v>44704</c:v>
                </c:pt>
                <c:pt idx="507">
                  <c:v>44701</c:v>
                </c:pt>
                <c:pt idx="508">
                  <c:v>44700</c:v>
                </c:pt>
                <c:pt idx="509">
                  <c:v>44699</c:v>
                </c:pt>
                <c:pt idx="510">
                  <c:v>44698</c:v>
                </c:pt>
                <c:pt idx="511">
                  <c:v>44697</c:v>
                </c:pt>
                <c:pt idx="512">
                  <c:v>44694</c:v>
                </c:pt>
                <c:pt idx="513">
                  <c:v>44693</c:v>
                </c:pt>
                <c:pt idx="514">
                  <c:v>44692</c:v>
                </c:pt>
                <c:pt idx="515">
                  <c:v>44691</c:v>
                </c:pt>
                <c:pt idx="516">
                  <c:v>44690</c:v>
                </c:pt>
                <c:pt idx="517">
                  <c:v>44687</c:v>
                </c:pt>
                <c:pt idx="518">
                  <c:v>44686</c:v>
                </c:pt>
                <c:pt idx="519">
                  <c:v>44685</c:v>
                </c:pt>
                <c:pt idx="520">
                  <c:v>44684</c:v>
                </c:pt>
                <c:pt idx="521">
                  <c:v>44680</c:v>
                </c:pt>
                <c:pt idx="522">
                  <c:v>44679</c:v>
                </c:pt>
                <c:pt idx="523">
                  <c:v>44678</c:v>
                </c:pt>
                <c:pt idx="524">
                  <c:v>44677</c:v>
                </c:pt>
                <c:pt idx="525">
                  <c:v>44676</c:v>
                </c:pt>
                <c:pt idx="526">
                  <c:v>44673</c:v>
                </c:pt>
                <c:pt idx="527">
                  <c:v>44672</c:v>
                </c:pt>
                <c:pt idx="528">
                  <c:v>44671</c:v>
                </c:pt>
                <c:pt idx="529">
                  <c:v>44670</c:v>
                </c:pt>
                <c:pt idx="530">
                  <c:v>44669</c:v>
                </c:pt>
                <c:pt idx="531">
                  <c:v>44665</c:v>
                </c:pt>
                <c:pt idx="532">
                  <c:v>44664</c:v>
                </c:pt>
                <c:pt idx="533">
                  <c:v>44663</c:v>
                </c:pt>
                <c:pt idx="534">
                  <c:v>44662</c:v>
                </c:pt>
                <c:pt idx="535">
                  <c:v>44659</c:v>
                </c:pt>
                <c:pt idx="536">
                  <c:v>44658</c:v>
                </c:pt>
                <c:pt idx="537">
                  <c:v>44657</c:v>
                </c:pt>
                <c:pt idx="538">
                  <c:v>44656</c:v>
                </c:pt>
                <c:pt idx="539">
                  <c:v>44655</c:v>
                </c:pt>
                <c:pt idx="540">
                  <c:v>44652</c:v>
                </c:pt>
                <c:pt idx="541">
                  <c:v>44651</c:v>
                </c:pt>
                <c:pt idx="542">
                  <c:v>44650</c:v>
                </c:pt>
                <c:pt idx="543">
                  <c:v>44649</c:v>
                </c:pt>
                <c:pt idx="544">
                  <c:v>44648</c:v>
                </c:pt>
                <c:pt idx="545">
                  <c:v>44645</c:v>
                </c:pt>
                <c:pt idx="546">
                  <c:v>44644</c:v>
                </c:pt>
                <c:pt idx="547">
                  <c:v>44643</c:v>
                </c:pt>
                <c:pt idx="548">
                  <c:v>44642</c:v>
                </c:pt>
                <c:pt idx="549">
                  <c:v>44641</c:v>
                </c:pt>
                <c:pt idx="550">
                  <c:v>44638</c:v>
                </c:pt>
                <c:pt idx="551">
                  <c:v>44637</c:v>
                </c:pt>
                <c:pt idx="552">
                  <c:v>44636</c:v>
                </c:pt>
                <c:pt idx="553">
                  <c:v>44635</c:v>
                </c:pt>
                <c:pt idx="554">
                  <c:v>44634</c:v>
                </c:pt>
                <c:pt idx="555">
                  <c:v>44631</c:v>
                </c:pt>
                <c:pt idx="556">
                  <c:v>44630</c:v>
                </c:pt>
                <c:pt idx="557">
                  <c:v>44629</c:v>
                </c:pt>
                <c:pt idx="558">
                  <c:v>44628</c:v>
                </c:pt>
                <c:pt idx="559">
                  <c:v>44627</c:v>
                </c:pt>
                <c:pt idx="560">
                  <c:v>44624</c:v>
                </c:pt>
                <c:pt idx="561">
                  <c:v>44623</c:v>
                </c:pt>
                <c:pt idx="562">
                  <c:v>44622</c:v>
                </c:pt>
                <c:pt idx="563">
                  <c:v>44621</c:v>
                </c:pt>
                <c:pt idx="564">
                  <c:v>44620</c:v>
                </c:pt>
                <c:pt idx="565">
                  <c:v>44617</c:v>
                </c:pt>
                <c:pt idx="566">
                  <c:v>44616</c:v>
                </c:pt>
                <c:pt idx="567">
                  <c:v>44615</c:v>
                </c:pt>
                <c:pt idx="568">
                  <c:v>44614</c:v>
                </c:pt>
                <c:pt idx="569">
                  <c:v>44610</c:v>
                </c:pt>
                <c:pt idx="570">
                  <c:v>44609</c:v>
                </c:pt>
                <c:pt idx="571">
                  <c:v>44608</c:v>
                </c:pt>
                <c:pt idx="572">
                  <c:v>44607</c:v>
                </c:pt>
                <c:pt idx="573">
                  <c:v>44606</c:v>
                </c:pt>
                <c:pt idx="574">
                  <c:v>44603</c:v>
                </c:pt>
                <c:pt idx="575">
                  <c:v>44602</c:v>
                </c:pt>
                <c:pt idx="576">
                  <c:v>44601</c:v>
                </c:pt>
                <c:pt idx="577">
                  <c:v>44600</c:v>
                </c:pt>
                <c:pt idx="578">
                  <c:v>44599</c:v>
                </c:pt>
                <c:pt idx="579">
                  <c:v>44596</c:v>
                </c:pt>
                <c:pt idx="580">
                  <c:v>44595</c:v>
                </c:pt>
                <c:pt idx="581">
                  <c:v>44594</c:v>
                </c:pt>
                <c:pt idx="582">
                  <c:v>44593</c:v>
                </c:pt>
                <c:pt idx="583">
                  <c:v>44592</c:v>
                </c:pt>
                <c:pt idx="584">
                  <c:v>44589</c:v>
                </c:pt>
                <c:pt idx="585">
                  <c:v>44588</c:v>
                </c:pt>
                <c:pt idx="586">
                  <c:v>44587</c:v>
                </c:pt>
                <c:pt idx="587">
                  <c:v>44586</c:v>
                </c:pt>
                <c:pt idx="588">
                  <c:v>44585</c:v>
                </c:pt>
                <c:pt idx="589">
                  <c:v>44582</c:v>
                </c:pt>
                <c:pt idx="590">
                  <c:v>44581</c:v>
                </c:pt>
                <c:pt idx="591">
                  <c:v>44580</c:v>
                </c:pt>
                <c:pt idx="592">
                  <c:v>44579</c:v>
                </c:pt>
                <c:pt idx="593">
                  <c:v>44575</c:v>
                </c:pt>
                <c:pt idx="594">
                  <c:v>44574</c:v>
                </c:pt>
                <c:pt idx="595">
                  <c:v>44573</c:v>
                </c:pt>
                <c:pt idx="596">
                  <c:v>44572</c:v>
                </c:pt>
                <c:pt idx="597">
                  <c:v>44571</c:v>
                </c:pt>
                <c:pt idx="598">
                  <c:v>44568</c:v>
                </c:pt>
                <c:pt idx="599">
                  <c:v>44567</c:v>
                </c:pt>
                <c:pt idx="600">
                  <c:v>44566</c:v>
                </c:pt>
                <c:pt idx="601">
                  <c:v>44565</c:v>
                </c:pt>
                <c:pt idx="602">
                  <c:v>44564</c:v>
                </c:pt>
                <c:pt idx="603">
                  <c:v>44561</c:v>
                </c:pt>
                <c:pt idx="604">
                  <c:v>44560</c:v>
                </c:pt>
                <c:pt idx="605">
                  <c:v>44559</c:v>
                </c:pt>
                <c:pt idx="606">
                  <c:v>44558</c:v>
                </c:pt>
                <c:pt idx="607">
                  <c:v>44557</c:v>
                </c:pt>
                <c:pt idx="608">
                  <c:v>44553</c:v>
                </c:pt>
                <c:pt idx="609">
                  <c:v>44552</c:v>
                </c:pt>
                <c:pt idx="610">
                  <c:v>44551</c:v>
                </c:pt>
                <c:pt idx="611">
                  <c:v>44550</c:v>
                </c:pt>
                <c:pt idx="612">
                  <c:v>44547</c:v>
                </c:pt>
                <c:pt idx="613">
                  <c:v>44546</c:v>
                </c:pt>
                <c:pt idx="614">
                  <c:v>44545</c:v>
                </c:pt>
                <c:pt idx="615">
                  <c:v>44544</c:v>
                </c:pt>
                <c:pt idx="616">
                  <c:v>44543</c:v>
                </c:pt>
                <c:pt idx="617">
                  <c:v>44540</c:v>
                </c:pt>
                <c:pt idx="618">
                  <c:v>44539</c:v>
                </c:pt>
                <c:pt idx="619">
                  <c:v>44538</c:v>
                </c:pt>
                <c:pt idx="620">
                  <c:v>44537</c:v>
                </c:pt>
                <c:pt idx="621">
                  <c:v>44536</c:v>
                </c:pt>
                <c:pt idx="622">
                  <c:v>44533</c:v>
                </c:pt>
                <c:pt idx="623">
                  <c:v>44532</c:v>
                </c:pt>
                <c:pt idx="624">
                  <c:v>44531</c:v>
                </c:pt>
                <c:pt idx="625">
                  <c:v>44530</c:v>
                </c:pt>
                <c:pt idx="626">
                  <c:v>44529</c:v>
                </c:pt>
                <c:pt idx="627">
                  <c:v>44526</c:v>
                </c:pt>
                <c:pt idx="628">
                  <c:v>44524</c:v>
                </c:pt>
                <c:pt idx="629">
                  <c:v>44523</c:v>
                </c:pt>
                <c:pt idx="630">
                  <c:v>44522</c:v>
                </c:pt>
                <c:pt idx="631">
                  <c:v>44519</c:v>
                </c:pt>
                <c:pt idx="632">
                  <c:v>44518</c:v>
                </c:pt>
                <c:pt idx="633">
                  <c:v>44517</c:v>
                </c:pt>
                <c:pt idx="634">
                  <c:v>44516</c:v>
                </c:pt>
                <c:pt idx="635">
                  <c:v>44515</c:v>
                </c:pt>
                <c:pt idx="636">
                  <c:v>44512</c:v>
                </c:pt>
                <c:pt idx="637">
                  <c:v>44510</c:v>
                </c:pt>
                <c:pt idx="638">
                  <c:v>44509</c:v>
                </c:pt>
                <c:pt idx="639">
                  <c:v>44508</c:v>
                </c:pt>
                <c:pt idx="640">
                  <c:v>44505</c:v>
                </c:pt>
                <c:pt idx="641">
                  <c:v>44504</c:v>
                </c:pt>
                <c:pt idx="642">
                  <c:v>44503</c:v>
                </c:pt>
                <c:pt idx="643">
                  <c:v>44502</c:v>
                </c:pt>
                <c:pt idx="644">
                  <c:v>44501</c:v>
                </c:pt>
                <c:pt idx="645">
                  <c:v>44498</c:v>
                </c:pt>
                <c:pt idx="646">
                  <c:v>44497</c:v>
                </c:pt>
                <c:pt idx="647">
                  <c:v>44496</c:v>
                </c:pt>
                <c:pt idx="648">
                  <c:v>44495</c:v>
                </c:pt>
                <c:pt idx="649">
                  <c:v>44494</c:v>
                </c:pt>
                <c:pt idx="650">
                  <c:v>44491</c:v>
                </c:pt>
                <c:pt idx="651">
                  <c:v>44490</c:v>
                </c:pt>
                <c:pt idx="652">
                  <c:v>44489</c:v>
                </c:pt>
                <c:pt idx="653">
                  <c:v>44488</c:v>
                </c:pt>
                <c:pt idx="654">
                  <c:v>44487</c:v>
                </c:pt>
                <c:pt idx="655">
                  <c:v>44484</c:v>
                </c:pt>
                <c:pt idx="656">
                  <c:v>44483</c:v>
                </c:pt>
                <c:pt idx="657">
                  <c:v>44482</c:v>
                </c:pt>
                <c:pt idx="658">
                  <c:v>44481</c:v>
                </c:pt>
                <c:pt idx="659">
                  <c:v>44477</c:v>
                </c:pt>
                <c:pt idx="660">
                  <c:v>44476</c:v>
                </c:pt>
                <c:pt idx="661">
                  <c:v>44475</c:v>
                </c:pt>
                <c:pt idx="662">
                  <c:v>44474</c:v>
                </c:pt>
                <c:pt idx="663">
                  <c:v>44473</c:v>
                </c:pt>
                <c:pt idx="664">
                  <c:v>44470</c:v>
                </c:pt>
                <c:pt idx="665">
                  <c:v>44469</c:v>
                </c:pt>
                <c:pt idx="666">
                  <c:v>44468</c:v>
                </c:pt>
                <c:pt idx="667">
                  <c:v>44467</c:v>
                </c:pt>
                <c:pt idx="668">
                  <c:v>44466</c:v>
                </c:pt>
                <c:pt idx="669">
                  <c:v>44463</c:v>
                </c:pt>
                <c:pt idx="670">
                  <c:v>44462</c:v>
                </c:pt>
                <c:pt idx="671">
                  <c:v>44461</c:v>
                </c:pt>
                <c:pt idx="672">
                  <c:v>44460</c:v>
                </c:pt>
                <c:pt idx="673">
                  <c:v>44459</c:v>
                </c:pt>
                <c:pt idx="674">
                  <c:v>44456</c:v>
                </c:pt>
                <c:pt idx="675">
                  <c:v>44455</c:v>
                </c:pt>
                <c:pt idx="676">
                  <c:v>44454</c:v>
                </c:pt>
                <c:pt idx="677">
                  <c:v>44453</c:v>
                </c:pt>
                <c:pt idx="678">
                  <c:v>44452</c:v>
                </c:pt>
                <c:pt idx="679">
                  <c:v>44449</c:v>
                </c:pt>
                <c:pt idx="680">
                  <c:v>44448</c:v>
                </c:pt>
                <c:pt idx="681">
                  <c:v>44447</c:v>
                </c:pt>
                <c:pt idx="682">
                  <c:v>44446</c:v>
                </c:pt>
                <c:pt idx="683">
                  <c:v>44442</c:v>
                </c:pt>
                <c:pt idx="684">
                  <c:v>44441</c:v>
                </c:pt>
                <c:pt idx="685">
                  <c:v>44440</c:v>
                </c:pt>
                <c:pt idx="686">
                  <c:v>44439</c:v>
                </c:pt>
                <c:pt idx="687">
                  <c:v>44438</c:v>
                </c:pt>
                <c:pt idx="688">
                  <c:v>44435</c:v>
                </c:pt>
                <c:pt idx="689">
                  <c:v>44434</c:v>
                </c:pt>
                <c:pt idx="690">
                  <c:v>44433</c:v>
                </c:pt>
                <c:pt idx="691">
                  <c:v>44432</c:v>
                </c:pt>
                <c:pt idx="692">
                  <c:v>44431</c:v>
                </c:pt>
                <c:pt idx="693">
                  <c:v>44428</c:v>
                </c:pt>
                <c:pt idx="694">
                  <c:v>44427</c:v>
                </c:pt>
                <c:pt idx="695">
                  <c:v>44426</c:v>
                </c:pt>
                <c:pt idx="696">
                  <c:v>44425</c:v>
                </c:pt>
                <c:pt idx="697">
                  <c:v>44424</c:v>
                </c:pt>
                <c:pt idx="698">
                  <c:v>44421</c:v>
                </c:pt>
                <c:pt idx="699">
                  <c:v>44420</c:v>
                </c:pt>
                <c:pt idx="700">
                  <c:v>44419</c:v>
                </c:pt>
                <c:pt idx="701">
                  <c:v>44418</c:v>
                </c:pt>
                <c:pt idx="702">
                  <c:v>44417</c:v>
                </c:pt>
                <c:pt idx="703">
                  <c:v>44414</c:v>
                </c:pt>
                <c:pt idx="704">
                  <c:v>44413</c:v>
                </c:pt>
                <c:pt idx="705">
                  <c:v>44412</c:v>
                </c:pt>
                <c:pt idx="706">
                  <c:v>44411</c:v>
                </c:pt>
                <c:pt idx="707">
                  <c:v>44410</c:v>
                </c:pt>
                <c:pt idx="708">
                  <c:v>44407</c:v>
                </c:pt>
                <c:pt idx="709">
                  <c:v>44406</c:v>
                </c:pt>
                <c:pt idx="710">
                  <c:v>44405</c:v>
                </c:pt>
                <c:pt idx="711">
                  <c:v>44404</c:v>
                </c:pt>
                <c:pt idx="712">
                  <c:v>44403</c:v>
                </c:pt>
                <c:pt idx="713">
                  <c:v>44400</c:v>
                </c:pt>
                <c:pt idx="714">
                  <c:v>44399</c:v>
                </c:pt>
                <c:pt idx="715">
                  <c:v>44398</c:v>
                </c:pt>
                <c:pt idx="716">
                  <c:v>44397</c:v>
                </c:pt>
                <c:pt idx="717">
                  <c:v>44396</c:v>
                </c:pt>
                <c:pt idx="718">
                  <c:v>44393</c:v>
                </c:pt>
                <c:pt idx="719">
                  <c:v>44392</c:v>
                </c:pt>
                <c:pt idx="720">
                  <c:v>44391</c:v>
                </c:pt>
                <c:pt idx="721">
                  <c:v>44390</c:v>
                </c:pt>
                <c:pt idx="722">
                  <c:v>44389</c:v>
                </c:pt>
                <c:pt idx="723">
                  <c:v>44386</c:v>
                </c:pt>
                <c:pt idx="724">
                  <c:v>44385</c:v>
                </c:pt>
                <c:pt idx="725">
                  <c:v>44384</c:v>
                </c:pt>
                <c:pt idx="726">
                  <c:v>44383</c:v>
                </c:pt>
                <c:pt idx="727">
                  <c:v>44379</c:v>
                </c:pt>
                <c:pt idx="728">
                  <c:v>44378</c:v>
                </c:pt>
                <c:pt idx="729">
                  <c:v>44377</c:v>
                </c:pt>
                <c:pt idx="730">
                  <c:v>44376</c:v>
                </c:pt>
                <c:pt idx="731">
                  <c:v>44375</c:v>
                </c:pt>
                <c:pt idx="732">
                  <c:v>44372</c:v>
                </c:pt>
                <c:pt idx="733">
                  <c:v>44371</c:v>
                </c:pt>
                <c:pt idx="734">
                  <c:v>44370</c:v>
                </c:pt>
                <c:pt idx="735">
                  <c:v>44369</c:v>
                </c:pt>
                <c:pt idx="736">
                  <c:v>44368</c:v>
                </c:pt>
                <c:pt idx="737">
                  <c:v>44365</c:v>
                </c:pt>
                <c:pt idx="738">
                  <c:v>44364</c:v>
                </c:pt>
                <c:pt idx="739">
                  <c:v>44363</c:v>
                </c:pt>
                <c:pt idx="740">
                  <c:v>44362</c:v>
                </c:pt>
                <c:pt idx="741">
                  <c:v>44361</c:v>
                </c:pt>
                <c:pt idx="742">
                  <c:v>44358</c:v>
                </c:pt>
                <c:pt idx="743">
                  <c:v>44357</c:v>
                </c:pt>
                <c:pt idx="744">
                  <c:v>44356</c:v>
                </c:pt>
                <c:pt idx="745">
                  <c:v>44355</c:v>
                </c:pt>
                <c:pt idx="746">
                  <c:v>44354</c:v>
                </c:pt>
                <c:pt idx="747">
                  <c:v>44351</c:v>
                </c:pt>
                <c:pt idx="748">
                  <c:v>44350</c:v>
                </c:pt>
                <c:pt idx="749">
                  <c:v>44349</c:v>
                </c:pt>
                <c:pt idx="750">
                  <c:v>44348</c:v>
                </c:pt>
                <c:pt idx="751">
                  <c:v>44344</c:v>
                </c:pt>
                <c:pt idx="752">
                  <c:v>44343</c:v>
                </c:pt>
                <c:pt idx="753">
                  <c:v>44342</c:v>
                </c:pt>
                <c:pt idx="754">
                  <c:v>44341</c:v>
                </c:pt>
                <c:pt idx="755">
                  <c:v>44340</c:v>
                </c:pt>
                <c:pt idx="756" formatCode="m/d/yyyy">
                  <c:v>44337</c:v>
                </c:pt>
                <c:pt idx="757" formatCode="m/d/yyyy">
                  <c:v>44336</c:v>
                </c:pt>
                <c:pt idx="758" formatCode="m/d/yyyy">
                  <c:v>44335</c:v>
                </c:pt>
                <c:pt idx="759" formatCode="m/d/yyyy">
                  <c:v>44334</c:v>
                </c:pt>
                <c:pt idx="760" formatCode="m/d/yyyy">
                  <c:v>44333</c:v>
                </c:pt>
                <c:pt idx="761" formatCode="m/d/yyyy">
                  <c:v>44330</c:v>
                </c:pt>
                <c:pt idx="762" formatCode="m/d/yyyy">
                  <c:v>44329</c:v>
                </c:pt>
                <c:pt idx="763" formatCode="m/d/yyyy">
                  <c:v>44328</c:v>
                </c:pt>
                <c:pt idx="764" formatCode="m/d/yyyy">
                  <c:v>44327</c:v>
                </c:pt>
                <c:pt idx="765" formatCode="m/d/yyyy">
                  <c:v>44326</c:v>
                </c:pt>
                <c:pt idx="766" formatCode="m/d/yyyy">
                  <c:v>44323</c:v>
                </c:pt>
                <c:pt idx="767" formatCode="m/d/yyyy">
                  <c:v>44322</c:v>
                </c:pt>
                <c:pt idx="768" formatCode="m/d/yyyy">
                  <c:v>44321</c:v>
                </c:pt>
                <c:pt idx="769" formatCode="m/d/yyyy">
                  <c:v>44320</c:v>
                </c:pt>
                <c:pt idx="770" formatCode="m/d/yyyy">
                  <c:v>44319</c:v>
                </c:pt>
                <c:pt idx="771" formatCode="m/d/yyyy">
                  <c:v>44316</c:v>
                </c:pt>
                <c:pt idx="772" formatCode="m/d/yyyy">
                  <c:v>44315</c:v>
                </c:pt>
                <c:pt idx="773" formatCode="m/d/yyyy">
                  <c:v>44314</c:v>
                </c:pt>
                <c:pt idx="774" formatCode="m/d/yyyy">
                  <c:v>44313</c:v>
                </c:pt>
                <c:pt idx="775" formatCode="m/d/yyyy">
                  <c:v>44312</c:v>
                </c:pt>
                <c:pt idx="776" formatCode="m/d/yyyy">
                  <c:v>44309</c:v>
                </c:pt>
                <c:pt idx="777" formatCode="m/d/yyyy">
                  <c:v>44308</c:v>
                </c:pt>
              </c:numCache>
            </c:numRef>
          </c:cat>
          <c:val>
            <c:numRef>
              <c:f>'[monthly_debt_report - May 2024.xlsx]Eurobond_Dynamics'!$D$5:$D$782</c:f>
              <c:numCache>
                <c:formatCode>General</c:formatCode>
                <c:ptCount val="778"/>
                <c:pt idx="0">
                  <c:v>91.366</c:v>
                </c:pt>
                <c:pt idx="1">
                  <c:v>91.361000000000004</c:v>
                </c:pt>
                <c:pt idx="2">
                  <c:v>91.266000000000005</c:v>
                </c:pt>
                <c:pt idx="3">
                  <c:v>91.27</c:v>
                </c:pt>
                <c:pt idx="4">
                  <c:v>91.254999999999995</c:v>
                </c:pt>
                <c:pt idx="5">
                  <c:v>91.287000000000006</c:v>
                </c:pt>
                <c:pt idx="6">
                  <c:v>91.307000000000002</c:v>
                </c:pt>
                <c:pt idx="7">
                  <c:v>91.308000000000007</c:v>
                </c:pt>
                <c:pt idx="8">
                  <c:v>91.257999999999996</c:v>
                </c:pt>
                <c:pt idx="9">
                  <c:v>91.38</c:v>
                </c:pt>
                <c:pt idx="10">
                  <c:v>91.468999999999994</c:v>
                </c:pt>
                <c:pt idx="11">
                  <c:v>91.847999999999999</c:v>
                </c:pt>
                <c:pt idx="12">
                  <c:v>92.185000000000002</c:v>
                </c:pt>
                <c:pt idx="13">
                  <c:v>92.179000000000002</c:v>
                </c:pt>
                <c:pt idx="14">
                  <c:v>92.227000000000004</c:v>
                </c:pt>
                <c:pt idx="15">
                  <c:v>92.296999999999997</c:v>
                </c:pt>
                <c:pt idx="16">
                  <c:v>92.257999999999996</c:v>
                </c:pt>
                <c:pt idx="17">
                  <c:v>92.323999999999998</c:v>
                </c:pt>
                <c:pt idx="18">
                  <c:v>92.506</c:v>
                </c:pt>
                <c:pt idx="19">
                  <c:v>92.497</c:v>
                </c:pt>
                <c:pt idx="20">
                  <c:v>92.483000000000004</c:v>
                </c:pt>
                <c:pt idx="21">
                  <c:v>92.444000000000003</c:v>
                </c:pt>
                <c:pt idx="22">
                  <c:v>92.716999999999999</c:v>
                </c:pt>
                <c:pt idx="23">
                  <c:v>92.896000000000001</c:v>
                </c:pt>
                <c:pt idx="24">
                  <c:v>92.837000000000003</c:v>
                </c:pt>
                <c:pt idx="25">
                  <c:v>92.804000000000002</c:v>
                </c:pt>
                <c:pt idx="26">
                  <c:v>92.849000000000004</c:v>
                </c:pt>
                <c:pt idx="27">
                  <c:v>92.876999999999995</c:v>
                </c:pt>
                <c:pt idx="28">
                  <c:v>92.813000000000002</c:v>
                </c:pt>
                <c:pt idx="29">
                  <c:v>92.828000000000003</c:v>
                </c:pt>
                <c:pt idx="30">
                  <c:v>92.843000000000004</c:v>
                </c:pt>
                <c:pt idx="31">
                  <c:v>92.867999999999995</c:v>
                </c:pt>
                <c:pt idx="32">
                  <c:v>92.751000000000005</c:v>
                </c:pt>
                <c:pt idx="33">
                  <c:v>92.924000000000007</c:v>
                </c:pt>
                <c:pt idx="34">
                  <c:v>92.927000000000007</c:v>
                </c:pt>
                <c:pt idx="35">
                  <c:v>92.944000000000003</c:v>
                </c:pt>
                <c:pt idx="36">
                  <c:v>92.878</c:v>
                </c:pt>
                <c:pt idx="37">
                  <c:v>93.064999999999998</c:v>
                </c:pt>
                <c:pt idx="38">
                  <c:v>93.024000000000001</c:v>
                </c:pt>
                <c:pt idx="39">
                  <c:v>93.013999999999996</c:v>
                </c:pt>
                <c:pt idx="40">
                  <c:v>93.186999999999998</c:v>
                </c:pt>
                <c:pt idx="41">
                  <c:v>93.099000000000004</c:v>
                </c:pt>
                <c:pt idx="42">
                  <c:v>93.106999999999999</c:v>
                </c:pt>
                <c:pt idx="43">
                  <c:v>93.284000000000006</c:v>
                </c:pt>
                <c:pt idx="44">
                  <c:v>93.215999999999994</c:v>
                </c:pt>
                <c:pt idx="45">
                  <c:v>93.272999999999996</c:v>
                </c:pt>
                <c:pt idx="46">
                  <c:v>93.099000000000004</c:v>
                </c:pt>
                <c:pt idx="47">
                  <c:v>93.165000000000006</c:v>
                </c:pt>
                <c:pt idx="48">
                  <c:v>93.198999999999998</c:v>
                </c:pt>
                <c:pt idx="49">
                  <c:v>93.128</c:v>
                </c:pt>
                <c:pt idx="50">
                  <c:v>93.215000000000003</c:v>
                </c:pt>
                <c:pt idx="51">
                  <c:v>93.084000000000003</c:v>
                </c:pt>
                <c:pt idx="52">
                  <c:v>93.090999999999994</c:v>
                </c:pt>
                <c:pt idx="53">
                  <c:v>93.06</c:v>
                </c:pt>
                <c:pt idx="54">
                  <c:v>93.134</c:v>
                </c:pt>
                <c:pt idx="55">
                  <c:v>93.203000000000003</c:v>
                </c:pt>
                <c:pt idx="56">
                  <c:v>93.23</c:v>
                </c:pt>
                <c:pt idx="57">
                  <c:v>93.248000000000005</c:v>
                </c:pt>
                <c:pt idx="58">
                  <c:v>93.278999999999996</c:v>
                </c:pt>
                <c:pt idx="59">
                  <c:v>93.272999999999996</c:v>
                </c:pt>
                <c:pt idx="60">
                  <c:v>93.191000000000003</c:v>
                </c:pt>
                <c:pt idx="61">
                  <c:v>93.186999999999998</c:v>
                </c:pt>
                <c:pt idx="62">
                  <c:v>93.210999999999999</c:v>
                </c:pt>
                <c:pt idx="63">
                  <c:v>93.286000000000001</c:v>
                </c:pt>
                <c:pt idx="64">
                  <c:v>93.238</c:v>
                </c:pt>
                <c:pt idx="65">
                  <c:v>93.313999999999993</c:v>
                </c:pt>
                <c:pt idx="66">
                  <c:v>93.25</c:v>
                </c:pt>
                <c:pt idx="67">
                  <c:v>93.308999999999997</c:v>
                </c:pt>
                <c:pt idx="68">
                  <c:v>93.379000000000005</c:v>
                </c:pt>
                <c:pt idx="69">
                  <c:v>93.358000000000004</c:v>
                </c:pt>
                <c:pt idx="70">
                  <c:v>93.406000000000006</c:v>
                </c:pt>
                <c:pt idx="71">
                  <c:v>93.43</c:v>
                </c:pt>
                <c:pt idx="72">
                  <c:v>93.488</c:v>
                </c:pt>
                <c:pt idx="73">
                  <c:v>93.45</c:v>
                </c:pt>
                <c:pt idx="74">
                  <c:v>93.460999999999999</c:v>
                </c:pt>
                <c:pt idx="75">
                  <c:v>93.370999999999995</c:v>
                </c:pt>
                <c:pt idx="76">
                  <c:v>93.477999999999994</c:v>
                </c:pt>
                <c:pt idx="77">
                  <c:v>93.432000000000002</c:v>
                </c:pt>
                <c:pt idx="78">
                  <c:v>93.465999999999994</c:v>
                </c:pt>
                <c:pt idx="79">
                  <c:v>93.488</c:v>
                </c:pt>
                <c:pt idx="80">
                  <c:v>93.503</c:v>
                </c:pt>
                <c:pt idx="81">
                  <c:v>93.45</c:v>
                </c:pt>
                <c:pt idx="82">
                  <c:v>93.421000000000006</c:v>
                </c:pt>
                <c:pt idx="83">
                  <c:v>93.578000000000003</c:v>
                </c:pt>
                <c:pt idx="84">
                  <c:v>93.602000000000004</c:v>
                </c:pt>
                <c:pt idx="85">
                  <c:v>93.593999999999994</c:v>
                </c:pt>
                <c:pt idx="86">
                  <c:v>93.513000000000005</c:v>
                </c:pt>
                <c:pt idx="87">
                  <c:v>93.552000000000007</c:v>
                </c:pt>
                <c:pt idx="88">
                  <c:v>93.61</c:v>
                </c:pt>
                <c:pt idx="89">
                  <c:v>93.578000000000003</c:v>
                </c:pt>
                <c:pt idx="90">
                  <c:v>93.738</c:v>
                </c:pt>
                <c:pt idx="91">
                  <c:v>93.744</c:v>
                </c:pt>
                <c:pt idx="92">
                  <c:v>93.656000000000006</c:v>
                </c:pt>
                <c:pt idx="93">
                  <c:v>93.638000000000005</c:v>
                </c:pt>
                <c:pt idx="94">
                  <c:v>93.578000000000003</c:v>
                </c:pt>
                <c:pt idx="95">
                  <c:v>93.706999999999994</c:v>
                </c:pt>
                <c:pt idx="96">
                  <c:v>93.893000000000001</c:v>
                </c:pt>
                <c:pt idx="97">
                  <c:v>93.863</c:v>
                </c:pt>
                <c:pt idx="98">
                  <c:v>93.695999999999998</c:v>
                </c:pt>
                <c:pt idx="99">
                  <c:v>93.694000000000003</c:v>
                </c:pt>
                <c:pt idx="100">
                  <c:v>93.721000000000004</c:v>
                </c:pt>
                <c:pt idx="101">
                  <c:v>93.847999999999999</c:v>
                </c:pt>
                <c:pt idx="102">
                  <c:v>93.846000000000004</c:v>
                </c:pt>
                <c:pt idx="103">
                  <c:v>93.891000000000005</c:v>
                </c:pt>
                <c:pt idx="104">
                  <c:v>93.96</c:v>
                </c:pt>
                <c:pt idx="105">
                  <c:v>93.932000000000002</c:v>
                </c:pt>
                <c:pt idx="106">
                  <c:v>93.888000000000005</c:v>
                </c:pt>
                <c:pt idx="107">
                  <c:v>93.963999999999999</c:v>
                </c:pt>
                <c:pt idx="108">
                  <c:v>93.935000000000002</c:v>
                </c:pt>
                <c:pt idx="109">
                  <c:v>93.828000000000003</c:v>
                </c:pt>
                <c:pt idx="110">
                  <c:v>93.863</c:v>
                </c:pt>
                <c:pt idx="111">
                  <c:v>93.975999999999999</c:v>
                </c:pt>
                <c:pt idx="112">
                  <c:v>93.823999999999998</c:v>
                </c:pt>
                <c:pt idx="113">
                  <c:v>93.798000000000002</c:v>
                </c:pt>
                <c:pt idx="114">
                  <c:v>93.882000000000005</c:v>
                </c:pt>
                <c:pt idx="115">
                  <c:v>93.863</c:v>
                </c:pt>
                <c:pt idx="116">
                  <c:v>93.397000000000006</c:v>
                </c:pt>
                <c:pt idx="117">
                  <c:v>92.602000000000004</c:v>
                </c:pt>
                <c:pt idx="118">
                  <c:v>92.534000000000006</c:v>
                </c:pt>
                <c:pt idx="119">
                  <c:v>92.302000000000007</c:v>
                </c:pt>
                <c:pt idx="120">
                  <c:v>92.355000000000004</c:v>
                </c:pt>
                <c:pt idx="121">
                  <c:v>92.361000000000004</c:v>
                </c:pt>
                <c:pt idx="122">
                  <c:v>92.375</c:v>
                </c:pt>
                <c:pt idx="123">
                  <c:v>91.777000000000001</c:v>
                </c:pt>
                <c:pt idx="124">
                  <c:v>91.552999999999997</c:v>
                </c:pt>
                <c:pt idx="125">
                  <c:v>91.403000000000006</c:v>
                </c:pt>
                <c:pt idx="126">
                  <c:v>91.174000000000007</c:v>
                </c:pt>
                <c:pt idx="127">
                  <c:v>90.914000000000001</c:v>
                </c:pt>
                <c:pt idx="128">
                  <c:v>90.822000000000003</c:v>
                </c:pt>
                <c:pt idx="129">
                  <c:v>90.59</c:v>
                </c:pt>
                <c:pt idx="130">
                  <c:v>90.581999999999994</c:v>
                </c:pt>
                <c:pt idx="131">
                  <c:v>90.51</c:v>
                </c:pt>
                <c:pt idx="132">
                  <c:v>90.463999999999999</c:v>
                </c:pt>
                <c:pt idx="133">
                  <c:v>90.341999999999999</c:v>
                </c:pt>
                <c:pt idx="134">
                  <c:v>90.352000000000004</c:v>
                </c:pt>
                <c:pt idx="135">
                  <c:v>90.180999999999997</c:v>
                </c:pt>
                <c:pt idx="136">
                  <c:v>90.316999999999993</c:v>
                </c:pt>
                <c:pt idx="137">
                  <c:v>89.984999999999999</c:v>
                </c:pt>
                <c:pt idx="138">
                  <c:v>89.908000000000001</c:v>
                </c:pt>
                <c:pt idx="139">
                  <c:v>89.991</c:v>
                </c:pt>
                <c:pt idx="140">
                  <c:v>90.03</c:v>
                </c:pt>
                <c:pt idx="141">
                  <c:v>89.849000000000004</c:v>
                </c:pt>
                <c:pt idx="142">
                  <c:v>89.820999999999998</c:v>
                </c:pt>
                <c:pt idx="143">
                  <c:v>89.787999999999997</c:v>
                </c:pt>
                <c:pt idx="144">
                  <c:v>89.504000000000005</c:v>
                </c:pt>
                <c:pt idx="145">
                  <c:v>89.498000000000005</c:v>
                </c:pt>
                <c:pt idx="146">
                  <c:v>89.113</c:v>
                </c:pt>
                <c:pt idx="147">
                  <c:v>89.108999999999995</c:v>
                </c:pt>
                <c:pt idx="148">
                  <c:v>89.156000000000006</c:v>
                </c:pt>
                <c:pt idx="149">
                  <c:v>89.096999999999994</c:v>
                </c:pt>
                <c:pt idx="150">
                  <c:v>89.061999999999998</c:v>
                </c:pt>
                <c:pt idx="151">
                  <c:v>89.084999999999994</c:v>
                </c:pt>
                <c:pt idx="152">
                  <c:v>89.093999999999994</c:v>
                </c:pt>
                <c:pt idx="153">
                  <c:v>89.12</c:v>
                </c:pt>
                <c:pt idx="154">
                  <c:v>88.966999999999999</c:v>
                </c:pt>
                <c:pt idx="155">
                  <c:v>89.07</c:v>
                </c:pt>
                <c:pt idx="156">
                  <c:v>89.14</c:v>
                </c:pt>
                <c:pt idx="157">
                  <c:v>89.004999999999995</c:v>
                </c:pt>
                <c:pt idx="158">
                  <c:v>89.197999999999993</c:v>
                </c:pt>
                <c:pt idx="159">
                  <c:v>89.024000000000001</c:v>
                </c:pt>
                <c:pt idx="160">
                  <c:v>89.210999999999999</c:v>
                </c:pt>
                <c:pt idx="161">
                  <c:v>89.183000000000007</c:v>
                </c:pt>
                <c:pt idx="162">
                  <c:v>89.034999999999997</c:v>
                </c:pt>
                <c:pt idx="163">
                  <c:v>89.07</c:v>
                </c:pt>
                <c:pt idx="164">
                  <c:v>89.031999999999996</c:v>
                </c:pt>
                <c:pt idx="165">
                  <c:v>89.322000000000003</c:v>
                </c:pt>
                <c:pt idx="166">
                  <c:v>89.555000000000007</c:v>
                </c:pt>
                <c:pt idx="167">
                  <c:v>89.632999999999996</c:v>
                </c:pt>
                <c:pt idx="168">
                  <c:v>89.632000000000005</c:v>
                </c:pt>
                <c:pt idx="169">
                  <c:v>89.641000000000005</c:v>
                </c:pt>
                <c:pt idx="170">
                  <c:v>89.772999999999996</c:v>
                </c:pt>
                <c:pt idx="171">
                  <c:v>89.677999999999997</c:v>
                </c:pt>
                <c:pt idx="172">
                  <c:v>89.819000000000003</c:v>
                </c:pt>
                <c:pt idx="173">
                  <c:v>90.010999999999996</c:v>
                </c:pt>
                <c:pt idx="174">
                  <c:v>89.908000000000001</c:v>
                </c:pt>
                <c:pt idx="175">
                  <c:v>89.914000000000001</c:v>
                </c:pt>
                <c:pt idx="176">
                  <c:v>89.97</c:v>
                </c:pt>
                <c:pt idx="177">
                  <c:v>90.061000000000007</c:v>
                </c:pt>
                <c:pt idx="178">
                  <c:v>90.043999999999997</c:v>
                </c:pt>
                <c:pt idx="179">
                  <c:v>90.013999999999996</c:v>
                </c:pt>
                <c:pt idx="180">
                  <c:v>89.94</c:v>
                </c:pt>
                <c:pt idx="181">
                  <c:v>89.995999999999995</c:v>
                </c:pt>
                <c:pt idx="182">
                  <c:v>90.043999999999997</c:v>
                </c:pt>
                <c:pt idx="183">
                  <c:v>90.066000000000003</c:v>
                </c:pt>
                <c:pt idx="184">
                  <c:v>90.018000000000001</c:v>
                </c:pt>
                <c:pt idx="185">
                  <c:v>90.007000000000005</c:v>
                </c:pt>
                <c:pt idx="186">
                  <c:v>90.1</c:v>
                </c:pt>
                <c:pt idx="187">
                  <c:v>90.239000000000004</c:v>
                </c:pt>
                <c:pt idx="188">
                  <c:v>90.186999999999998</c:v>
                </c:pt>
                <c:pt idx="189">
                  <c:v>90.225999999999999</c:v>
                </c:pt>
                <c:pt idx="190">
                  <c:v>90.254000000000005</c:v>
                </c:pt>
                <c:pt idx="191">
                  <c:v>90.179000000000002</c:v>
                </c:pt>
                <c:pt idx="192">
                  <c:v>90.188000000000002</c:v>
                </c:pt>
                <c:pt idx="193">
                  <c:v>90.384</c:v>
                </c:pt>
                <c:pt idx="194">
                  <c:v>90.037999999999997</c:v>
                </c:pt>
                <c:pt idx="195">
                  <c:v>90.075999999999993</c:v>
                </c:pt>
                <c:pt idx="196">
                  <c:v>90.135000000000005</c:v>
                </c:pt>
                <c:pt idx="197">
                  <c:v>90.201999999999998</c:v>
                </c:pt>
                <c:pt idx="198">
                  <c:v>90.132999999999996</c:v>
                </c:pt>
                <c:pt idx="199">
                  <c:v>90.119</c:v>
                </c:pt>
                <c:pt idx="200">
                  <c:v>90.302000000000007</c:v>
                </c:pt>
                <c:pt idx="201">
                  <c:v>90.415999999999997</c:v>
                </c:pt>
                <c:pt idx="202">
                  <c:v>90.394000000000005</c:v>
                </c:pt>
                <c:pt idx="203">
                  <c:v>90.421000000000006</c:v>
                </c:pt>
                <c:pt idx="204">
                  <c:v>90.478999999999999</c:v>
                </c:pt>
                <c:pt idx="205">
                  <c:v>90.447000000000003</c:v>
                </c:pt>
                <c:pt idx="206">
                  <c:v>90.554000000000002</c:v>
                </c:pt>
                <c:pt idx="207">
                  <c:v>90.462000000000003</c:v>
                </c:pt>
                <c:pt idx="208">
                  <c:v>90.394000000000005</c:v>
                </c:pt>
                <c:pt idx="209">
                  <c:v>90.384</c:v>
                </c:pt>
                <c:pt idx="210">
                  <c:v>90.424999999999997</c:v>
                </c:pt>
                <c:pt idx="211">
                  <c:v>90.402000000000001</c:v>
                </c:pt>
                <c:pt idx="212">
                  <c:v>90.263999999999996</c:v>
                </c:pt>
                <c:pt idx="213">
                  <c:v>90.366</c:v>
                </c:pt>
                <c:pt idx="214">
                  <c:v>90.307000000000002</c:v>
                </c:pt>
                <c:pt idx="215">
                  <c:v>90.254999999999995</c:v>
                </c:pt>
                <c:pt idx="216">
                  <c:v>90.263999999999996</c:v>
                </c:pt>
                <c:pt idx="217">
                  <c:v>90.257000000000005</c:v>
                </c:pt>
                <c:pt idx="218">
                  <c:v>90.320999999999998</c:v>
                </c:pt>
                <c:pt idx="219">
                  <c:v>90.241</c:v>
                </c:pt>
                <c:pt idx="220">
                  <c:v>90.234999999999999</c:v>
                </c:pt>
                <c:pt idx="221">
                  <c:v>90.138999999999996</c:v>
                </c:pt>
                <c:pt idx="222">
                  <c:v>90.212999999999994</c:v>
                </c:pt>
                <c:pt idx="223">
                  <c:v>90.075999999999993</c:v>
                </c:pt>
                <c:pt idx="224">
                  <c:v>89.858000000000004</c:v>
                </c:pt>
                <c:pt idx="225">
                  <c:v>89.804000000000002</c:v>
                </c:pt>
                <c:pt idx="226">
                  <c:v>89.762</c:v>
                </c:pt>
                <c:pt idx="227">
                  <c:v>89.959000000000003</c:v>
                </c:pt>
                <c:pt idx="228">
                  <c:v>89.971000000000004</c:v>
                </c:pt>
                <c:pt idx="229">
                  <c:v>90.02</c:v>
                </c:pt>
                <c:pt idx="230">
                  <c:v>89.983000000000004</c:v>
                </c:pt>
                <c:pt idx="231">
                  <c:v>89.981999999999999</c:v>
                </c:pt>
                <c:pt idx="232">
                  <c:v>90.153000000000006</c:v>
                </c:pt>
                <c:pt idx="233">
                  <c:v>90.049000000000007</c:v>
                </c:pt>
                <c:pt idx="234">
                  <c:v>89.981999999999999</c:v>
                </c:pt>
                <c:pt idx="235">
                  <c:v>89.962999999999994</c:v>
                </c:pt>
                <c:pt idx="236">
                  <c:v>89.995000000000005</c:v>
                </c:pt>
                <c:pt idx="237">
                  <c:v>89.960999999999999</c:v>
                </c:pt>
                <c:pt idx="238">
                  <c:v>89.995999999999995</c:v>
                </c:pt>
                <c:pt idx="239">
                  <c:v>89.998999999999995</c:v>
                </c:pt>
                <c:pt idx="240">
                  <c:v>90.076999999999998</c:v>
                </c:pt>
                <c:pt idx="241">
                  <c:v>90.007999999999996</c:v>
                </c:pt>
                <c:pt idx="242">
                  <c:v>89.968999999999994</c:v>
                </c:pt>
                <c:pt idx="243">
                  <c:v>90.040999999999997</c:v>
                </c:pt>
                <c:pt idx="244">
                  <c:v>90.006</c:v>
                </c:pt>
                <c:pt idx="245">
                  <c:v>90.048000000000002</c:v>
                </c:pt>
                <c:pt idx="246">
                  <c:v>89.968000000000004</c:v>
                </c:pt>
                <c:pt idx="247">
                  <c:v>90.161000000000001</c:v>
                </c:pt>
                <c:pt idx="248">
                  <c:v>90.06</c:v>
                </c:pt>
                <c:pt idx="249">
                  <c:v>89.930999999999997</c:v>
                </c:pt>
                <c:pt idx="250">
                  <c:v>90.073999999999998</c:v>
                </c:pt>
                <c:pt idx="251">
                  <c:v>89.962000000000003</c:v>
                </c:pt>
                <c:pt idx="252">
                  <c:v>90.010999999999996</c:v>
                </c:pt>
                <c:pt idx="253">
                  <c:v>89.896000000000001</c:v>
                </c:pt>
                <c:pt idx="254">
                  <c:v>89.816000000000003</c:v>
                </c:pt>
                <c:pt idx="255">
                  <c:v>89.825999999999993</c:v>
                </c:pt>
                <c:pt idx="256">
                  <c:v>89.989000000000004</c:v>
                </c:pt>
                <c:pt idx="257">
                  <c:v>89.930999999999997</c:v>
                </c:pt>
                <c:pt idx="258">
                  <c:v>89.944999999999993</c:v>
                </c:pt>
                <c:pt idx="259">
                  <c:v>89.861000000000004</c:v>
                </c:pt>
                <c:pt idx="260">
                  <c:v>89.804000000000002</c:v>
                </c:pt>
                <c:pt idx="261">
                  <c:v>89.843000000000004</c:v>
                </c:pt>
                <c:pt idx="262">
                  <c:v>89.847999999999999</c:v>
                </c:pt>
                <c:pt idx="263">
                  <c:v>89.837999999999994</c:v>
                </c:pt>
                <c:pt idx="264">
                  <c:v>89.849000000000004</c:v>
                </c:pt>
                <c:pt idx="265">
                  <c:v>89.754000000000005</c:v>
                </c:pt>
                <c:pt idx="266">
                  <c:v>89.716999999999999</c:v>
                </c:pt>
                <c:pt idx="267">
                  <c:v>89.662999999999997</c:v>
                </c:pt>
                <c:pt idx="268">
                  <c:v>89.78</c:v>
                </c:pt>
                <c:pt idx="269">
                  <c:v>89.753</c:v>
                </c:pt>
                <c:pt idx="270">
                  <c:v>90.171000000000006</c:v>
                </c:pt>
                <c:pt idx="271">
                  <c:v>89.927999999999997</c:v>
                </c:pt>
                <c:pt idx="272">
                  <c:v>89.802000000000007</c:v>
                </c:pt>
                <c:pt idx="273">
                  <c:v>90.123999999999995</c:v>
                </c:pt>
                <c:pt idx="274">
                  <c:v>90.004999999999995</c:v>
                </c:pt>
                <c:pt idx="275">
                  <c:v>90.159000000000006</c:v>
                </c:pt>
                <c:pt idx="276">
                  <c:v>90.245000000000005</c:v>
                </c:pt>
                <c:pt idx="277">
                  <c:v>90.272000000000006</c:v>
                </c:pt>
                <c:pt idx="278">
                  <c:v>90.215000000000003</c:v>
                </c:pt>
                <c:pt idx="279">
                  <c:v>90.456000000000003</c:v>
                </c:pt>
                <c:pt idx="280">
                  <c:v>90.387</c:v>
                </c:pt>
                <c:pt idx="281">
                  <c:v>90.444999999999993</c:v>
                </c:pt>
                <c:pt idx="282">
                  <c:v>90.393000000000001</c:v>
                </c:pt>
                <c:pt idx="283">
                  <c:v>90.385000000000005</c:v>
                </c:pt>
                <c:pt idx="284">
                  <c:v>90.441999999999993</c:v>
                </c:pt>
                <c:pt idx="285">
                  <c:v>90.543999999999997</c:v>
                </c:pt>
                <c:pt idx="286">
                  <c:v>90.5</c:v>
                </c:pt>
                <c:pt idx="287">
                  <c:v>89.998999999999995</c:v>
                </c:pt>
                <c:pt idx="288">
                  <c:v>89.926000000000002</c:v>
                </c:pt>
                <c:pt idx="289">
                  <c:v>90.251000000000005</c:v>
                </c:pt>
                <c:pt idx="290">
                  <c:v>89.703000000000003</c:v>
                </c:pt>
                <c:pt idx="291">
                  <c:v>89.691000000000003</c:v>
                </c:pt>
                <c:pt idx="292">
                  <c:v>89.634</c:v>
                </c:pt>
                <c:pt idx="293">
                  <c:v>89.619</c:v>
                </c:pt>
                <c:pt idx="294">
                  <c:v>89.462000000000003</c:v>
                </c:pt>
                <c:pt idx="295">
                  <c:v>89.375</c:v>
                </c:pt>
                <c:pt idx="296">
                  <c:v>89.271000000000001</c:v>
                </c:pt>
                <c:pt idx="297">
                  <c:v>89.337999999999994</c:v>
                </c:pt>
                <c:pt idx="298">
                  <c:v>89.531999999999996</c:v>
                </c:pt>
                <c:pt idx="299">
                  <c:v>89.605000000000004</c:v>
                </c:pt>
                <c:pt idx="300">
                  <c:v>89.643000000000001</c:v>
                </c:pt>
                <c:pt idx="301">
                  <c:v>89.4</c:v>
                </c:pt>
                <c:pt idx="302">
                  <c:v>89.397999999999996</c:v>
                </c:pt>
                <c:pt idx="303">
                  <c:v>89.721999999999994</c:v>
                </c:pt>
                <c:pt idx="304">
                  <c:v>89.504999999999995</c:v>
                </c:pt>
                <c:pt idx="305">
                  <c:v>89.631</c:v>
                </c:pt>
                <c:pt idx="306">
                  <c:v>89.6</c:v>
                </c:pt>
                <c:pt idx="307">
                  <c:v>89.694999999999993</c:v>
                </c:pt>
                <c:pt idx="308">
                  <c:v>90.007999999999996</c:v>
                </c:pt>
                <c:pt idx="309">
                  <c:v>89.938999999999993</c:v>
                </c:pt>
                <c:pt idx="310">
                  <c:v>90.34</c:v>
                </c:pt>
                <c:pt idx="311">
                  <c:v>90.891000000000005</c:v>
                </c:pt>
                <c:pt idx="312">
                  <c:v>90.983000000000004</c:v>
                </c:pt>
                <c:pt idx="313">
                  <c:v>90.989000000000004</c:v>
                </c:pt>
                <c:pt idx="314">
                  <c:v>90.962999999999994</c:v>
                </c:pt>
                <c:pt idx="315">
                  <c:v>91.18</c:v>
                </c:pt>
                <c:pt idx="316">
                  <c:v>91.153999999999996</c:v>
                </c:pt>
                <c:pt idx="317">
                  <c:v>91.233000000000004</c:v>
                </c:pt>
                <c:pt idx="318">
                  <c:v>91.194000000000003</c:v>
                </c:pt>
                <c:pt idx="319">
                  <c:v>91.295000000000002</c:v>
                </c:pt>
                <c:pt idx="320">
                  <c:v>91.257999999999996</c:v>
                </c:pt>
                <c:pt idx="321">
                  <c:v>91.248000000000005</c:v>
                </c:pt>
                <c:pt idx="322">
                  <c:v>91.682000000000002</c:v>
                </c:pt>
                <c:pt idx="323">
                  <c:v>91.665999999999997</c:v>
                </c:pt>
                <c:pt idx="324">
                  <c:v>91.787999999999997</c:v>
                </c:pt>
                <c:pt idx="325">
                  <c:v>91.875</c:v>
                </c:pt>
                <c:pt idx="326">
                  <c:v>91.927000000000007</c:v>
                </c:pt>
                <c:pt idx="327">
                  <c:v>91.81</c:v>
                </c:pt>
                <c:pt idx="328">
                  <c:v>91.918000000000006</c:v>
                </c:pt>
                <c:pt idx="329">
                  <c:v>92.117999999999995</c:v>
                </c:pt>
                <c:pt idx="330">
                  <c:v>92.08</c:v>
                </c:pt>
                <c:pt idx="331">
                  <c:v>92.022999999999996</c:v>
                </c:pt>
                <c:pt idx="332">
                  <c:v>92.257000000000005</c:v>
                </c:pt>
                <c:pt idx="333">
                  <c:v>92.635000000000005</c:v>
                </c:pt>
                <c:pt idx="334">
                  <c:v>92.453999999999994</c:v>
                </c:pt>
                <c:pt idx="335">
                  <c:v>92.316000000000003</c:v>
                </c:pt>
                <c:pt idx="336">
                  <c:v>92.228999999999999</c:v>
                </c:pt>
                <c:pt idx="337">
                  <c:v>92.230999999999995</c:v>
                </c:pt>
                <c:pt idx="338">
                  <c:v>92.19</c:v>
                </c:pt>
                <c:pt idx="339">
                  <c:v>92.132999999999996</c:v>
                </c:pt>
                <c:pt idx="340">
                  <c:v>92.113</c:v>
                </c:pt>
                <c:pt idx="341">
                  <c:v>91.850999999999999</c:v>
                </c:pt>
                <c:pt idx="342">
                  <c:v>91.813000000000002</c:v>
                </c:pt>
                <c:pt idx="343">
                  <c:v>91.813000000000002</c:v>
                </c:pt>
                <c:pt idx="344">
                  <c:v>91.775000000000006</c:v>
                </c:pt>
                <c:pt idx="345">
                  <c:v>91.540999999999997</c:v>
                </c:pt>
                <c:pt idx="346">
                  <c:v>91.244</c:v>
                </c:pt>
                <c:pt idx="347">
                  <c:v>91.361999999999995</c:v>
                </c:pt>
                <c:pt idx="348">
                  <c:v>91.284999999999997</c:v>
                </c:pt>
                <c:pt idx="349">
                  <c:v>91.108000000000004</c:v>
                </c:pt>
                <c:pt idx="350">
                  <c:v>91.138000000000005</c:v>
                </c:pt>
                <c:pt idx="351">
                  <c:v>91.171999999999997</c:v>
                </c:pt>
                <c:pt idx="352">
                  <c:v>90.971000000000004</c:v>
                </c:pt>
                <c:pt idx="353">
                  <c:v>91.078999999999994</c:v>
                </c:pt>
                <c:pt idx="354">
                  <c:v>91.009</c:v>
                </c:pt>
                <c:pt idx="355">
                  <c:v>90.948999999999998</c:v>
                </c:pt>
                <c:pt idx="356">
                  <c:v>91.03</c:v>
                </c:pt>
                <c:pt idx="357">
                  <c:v>90.914000000000001</c:v>
                </c:pt>
                <c:pt idx="358">
                  <c:v>90.801000000000002</c:v>
                </c:pt>
                <c:pt idx="359">
                  <c:v>90.849000000000004</c:v>
                </c:pt>
                <c:pt idx="360">
                  <c:v>90.882000000000005</c:v>
                </c:pt>
                <c:pt idx="361">
                  <c:v>90.956000000000003</c:v>
                </c:pt>
                <c:pt idx="362">
                  <c:v>90.936000000000007</c:v>
                </c:pt>
                <c:pt idx="363">
                  <c:v>90.915000000000006</c:v>
                </c:pt>
                <c:pt idx="364">
                  <c:v>90.933000000000007</c:v>
                </c:pt>
                <c:pt idx="365">
                  <c:v>91.02</c:v>
                </c:pt>
                <c:pt idx="366">
                  <c:v>91.070999999999998</c:v>
                </c:pt>
                <c:pt idx="367">
                  <c:v>91.012</c:v>
                </c:pt>
                <c:pt idx="368">
                  <c:v>90.751000000000005</c:v>
                </c:pt>
                <c:pt idx="369">
                  <c:v>90.706000000000003</c:v>
                </c:pt>
                <c:pt idx="370">
                  <c:v>90.734999999999999</c:v>
                </c:pt>
                <c:pt idx="371">
                  <c:v>90.807000000000002</c:v>
                </c:pt>
                <c:pt idx="372">
                  <c:v>90.709000000000003</c:v>
                </c:pt>
                <c:pt idx="373">
                  <c:v>90.891000000000005</c:v>
                </c:pt>
                <c:pt idx="374">
                  <c:v>90.778999999999996</c:v>
                </c:pt>
                <c:pt idx="375">
                  <c:v>90.613</c:v>
                </c:pt>
                <c:pt idx="376">
                  <c:v>89.992000000000004</c:v>
                </c:pt>
                <c:pt idx="377">
                  <c:v>89.548000000000002</c:v>
                </c:pt>
                <c:pt idx="378">
                  <c:v>88.814999999999998</c:v>
                </c:pt>
                <c:pt idx="379">
                  <c:v>88.802999999999997</c:v>
                </c:pt>
                <c:pt idx="380">
                  <c:v>88.466999999999999</c:v>
                </c:pt>
                <c:pt idx="381">
                  <c:v>87.941000000000003</c:v>
                </c:pt>
                <c:pt idx="382">
                  <c:v>87.832999999999998</c:v>
                </c:pt>
                <c:pt idx="383">
                  <c:v>87.84</c:v>
                </c:pt>
                <c:pt idx="384">
                  <c:v>87.918999999999997</c:v>
                </c:pt>
                <c:pt idx="385">
                  <c:v>88.091999999999999</c:v>
                </c:pt>
                <c:pt idx="386">
                  <c:v>88.052999999999997</c:v>
                </c:pt>
                <c:pt idx="387">
                  <c:v>87.561999999999998</c:v>
                </c:pt>
                <c:pt idx="388">
                  <c:v>86.893000000000001</c:v>
                </c:pt>
                <c:pt idx="389">
                  <c:v>85.787999999999997</c:v>
                </c:pt>
                <c:pt idx="390">
                  <c:v>85.581000000000003</c:v>
                </c:pt>
                <c:pt idx="391">
                  <c:v>85.460999999999999</c:v>
                </c:pt>
                <c:pt idx="392">
                  <c:v>85.38</c:v>
                </c:pt>
                <c:pt idx="393">
                  <c:v>85.370999999999995</c:v>
                </c:pt>
                <c:pt idx="394">
                  <c:v>85.353999999999999</c:v>
                </c:pt>
                <c:pt idx="395">
                  <c:v>85.28</c:v>
                </c:pt>
                <c:pt idx="396">
                  <c:v>85.36</c:v>
                </c:pt>
                <c:pt idx="397">
                  <c:v>85.242999999999995</c:v>
                </c:pt>
                <c:pt idx="398">
                  <c:v>85.528999999999996</c:v>
                </c:pt>
                <c:pt idx="399">
                  <c:v>85.527000000000001</c:v>
                </c:pt>
                <c:pt idx="400">
                  <c:v>85.367999999999995</c:v>
                </c:pt>
                <c:pt idx="401">
                  <c:v>85.078000000000003</c:v>
                </c:pt>
                <c:pt idx="402">
                  <c:v>85.156999999999996</c:v>
                </c:pt>
                <c:pt idx="403">
                  <c:v>85.168000000000006</c:v>
                </c:pt>
                <c:pt idx="404">
                  <c:v>85.150999999999996</c:v>
                </c:pt>
                <c:pt idx="405">
                  <c:v>85.242000000000004</c:v>
                </c:pt>
                <c:pt idx="406">
                  <c:v>85.162000000000006</c:v>
                </c:pt>
                <c:pt idx="407">
                  <c:v>85.138999999999996</c:v>
                </c:pt>
                <c:pt idx="408">
                  <c:v>85.155000000000001</c:v>
                </c:pt>
                <c:pt idx="409">
                  <c:v>85.25</c:v>
                </c:pt>
                <c:pt idx="410">
                  <c:v>85.271000000000001</c:v>
                </c:pt>
                <c:pt idx="411">
                  <c:v>85.614000000000004</c:v>
                </c:pt>
                <c:pt idx="412">
                  <c:v>85.777000000000001</c:v>
                </c:pt>
                <c:pt idx="413">
                  <c:v>85.73</c:v>
                </c:pt>
                <c:pt idx="414">
                  <c:v>85.867999999999995</c:v>
                </c:pt>
                <c:pt idx="415">
                  <c:v>85.763999999999996</c:v>
                </c:pt>
                <c:pt idx="416">
                  <c:v>85.477000000000004</c:v>
                </c:pt>
                <c:pt idx="417">
                  <c:v>85.8</c:v>
                </c:pt>
                <c:pt idx="418">
                  <c:v>86.076999999999998</c:v>
                </c:pt>
                <c:pt idx="419">
                  <c:v>86.54</c:v>
                </c:pt>
                <c:pt idx="420">
                  <c:v>86.539000000000001</c:v>
                </c:pt>
                <c:pt idx="421">
                  <c:v>86.867999999999995</c:v>
                </c:pt>
                <c:pt idx="422">
                  <c:v>86.885999999999996</c:v>
                </c:pt>
                <c:pt idx="423">
                  <c:v>87.040999999999997</c:v>
                </c:pt>
                <c:pt idx="424">
                  <c:v>86.941000000000003</c:v>
                </c:pt>
                <c:pt idx="425">
                  <c:v>87.001999999999995</c:v>
                </c:pt>
                <c:pt idx="426">
                  <c:v>87.087000000000003</c:v>
                </c:pt>
                <c:pt idx="427">
                  <c:v>87.126000000000005</c:v>
                </c:pt>
                <c:pt idx="428">
                  <c:v>87.222999999999999</c:v>
                </c:pt>
                <c:pt idx="429">
                  <c:v>87.298000000000002</c:v>
                </c:pt>
                <c:pt idx="430">
                  <c:v>87.39</c:v>
                </c:pt>
                <c:pt idx="431">
                  <c:v>87.394999999999996</c:v>
                </c:pt>
                <c:pt idx="432">
                  <c:v>87.242000000000004</c:v>
                </c:pt>
                <c:pt idx="433">
                  <c:v>87.259</c:v>
                </c:pt>
                <c:pt idx="434">
                  <c:v>87.165999999999997</c:v>
                </c:pt>
                <c:pt idx="435">
                  <c:v>87.248999999999995</c:v>
                </c:pt>
                <c:pt idx="436">
                  <c:v>87.033000000000001</c:v>
                </c:pt>
                <c:pt idx="437">
                  <c:v>86.944999999999993</c:v>
                </c:pt>
                <c:pt idx="438">
                  <c:v>87.055999999999997</c:v>
                </c:pt>
                <c:pt idx="439">
                  <c:v>86.972999999999999</c:v>
                </c:pt>
                <c:pt idx="440">
                  <c:v>87.093999999999994</c:v>
                </c:pt>
                <c:pt idx="441">
                  <c:v>87.11</c:v>
                </c:pt>
                <c:pt idx="442">
                  <c:v>87.075999999999993</c:v>
                </c:pt>
                <c:pt idx="443">
                  <c:v>86.908000000000001</c:v>
                </c:pt>
                <c:pt idx="444">
                  <c:v>86.936000000000007</c:v>
                </c:pt>
                <c:pt idx="445">
                  <c:v>86.947000000000003</c:v>
                </c:pt>
                <c:pt idx="446">
                  <c:v>87.22</c:v>
                </c:pt>
                <c:pt idx="447">
                  <c:v>86.846000000000004</c:v>
                </c:pt>
                <c:pt idx="448">
                  <c:v>87.064999999999998</c:v>
                </c:pt>
                <c:pt idx="449">
                  <c:v>86.786000000000001</c:v>
                </c:pt>
                <c:pt idx="450">
                  <c:v>86.59</c:v>
                </c:pt>
                <c:pt idx="451">
                  <c:v>86.296000000000006</c:v>
                </c:pt>
                <c:pt idx="452">
                  <c:v>86.533000000000001</c:v>
                </c:pt>
                <c:pt idx="453">
                  <c:v>86.093000000000004</c:v>
                </c:pt>
                <c:pt idx="454">
                  <c:v>86.230999999999995</c:v>
                </c:pt>
                <c:pt idx="455">
                  <c:v>86.111999999999995</c:v>
                </c:pt>
                <c:pt idx="456">
                  <c:v>86.182000000000002</c:v>
                </c:pt>
                <c:pt idx="457">
                  <c:v>86.006</c:v>
                </c:pt>
                <c:pt idx="458">
                  <c:v>85.587000000000003</c:v>
                </c:pt>
                <c:pt idx="459">
                  <c:v>85.668000000000006</c:v>
                </c:pt>
                <c:pt idx="460">
                  <c:v>85.741</c:v>
                </c:pt>
                <c:pt idx="461">
                  <c:v>85.597999999999999</c:v>
                </c:pt>
                <c:pt idx="462">
                  <c:v>84.22</c:v>
                </c:pt>
                <c:pt idx="463">
                  <c:v>84.224000000000004</c:v>
                </c:pt>
                <c:pt idx="464">
                  <c:v>83.846000000000004</c:v>
                </c:pt>
                <c:pt idx="465">
                  <c:v>83.796000000000006</c:v>
                </c:pt>
                <c:pt idx="466">
                  <c:v>83.26</c:v>
                </c:pt>
                <c:pt idx="467">
                  <c:v>82.677999999999997</c:v>
                </c:pt>
                <c:pt idx="468">
                  <c:v>82.32</c:v>
                </c:pt>
                <c:pt idx="469">
                  <c:v>82.037999999999997</c:v>
                </c:pt>
                <c:pt idx="470">
                  <c:v>82.542000000000002</c:v>
                </c:pt>
                <c:pt idx="471">
                  <c:v>82.582999999999998</c:v>
                </c:pt>
                <c:pt idx="472">
                  <c:v>83.070999999999998</c:v>
                </c:pt>
                <c:pt idx="473">
                  <c:v>83.387</c:v>
                </c:pt>
                <c:pt idx="474">
                  <c:v>83.305999999999997</c:v>
                </c:pt>
                <c:pt idx="475">
                  <c:v>83.212000000000003</c:v>
                </c:pt>
                <c:pt idx="476">
                  <c:v>83.284999999999997</c:v>
                </c:pt>
                <c:pt idx="477">
                  <c:v>83.216999999999999</c:v>
                </c:pt>
                <c:pt idx="478">
                  <c:v>83.331000000000003</c:v>
                </c:pt>
                <c:pt idx="479">
                  <c:v>83.173000000000002</c:v>
                </c:pt>
                <c:pt idx="480">
                  <c:v>82.61</c:v>
                </c:pt>
                <c:pt idx="481">
                  <c:v>83.468999999999994</c:v>
                </c:pt>
                <c:pt idx="482">
                  <c:v>83.620999999999995</c:v>
                </c:pt>
                <c:pt idx="483">
                  <c:v>83.585999999999999</c:v>
                </c:pt>
                <c:pt idx="484">
                  <c:v>83.543999999999997</c:v>
                </c:pt>
                <c:pt idx="485">
                  <c:v>83.608000000000004</c:v>
                </c:pt>
                <c:pt idx="486">
                  <c:v>83.611000000000004</c:v>
                </c:pt>
                <c:pt idx="487">
                  <c:v>83.706000000000003</c:v>
                </c:pt>
                <c:pt idx="488">
                  <c:v>84.242999999999995</c:v>
                </c:pt>
                <c:pt idx="489">
                  <c:v>84.582999999999998</c:v>
                </c:pt>
                <c:pt idx="490">
                  <c:v>85.144999999999996</c:v>
                </c:pt>
                <c:pt idx="491">
                  <c:v>85.066999999999993</c:v>
                </c:pt>
                <c:pt idx="492">
                  <c:v>85.159000000000006</c:v>
                </c:pt>
                <c:pt idx="493">
                  <c:v>85.638999999999996</c:v>
                </c:pt>
                <c:pt idx="494">
                  <c:v>86.054000000000002</c:v>
                </c:pt>
                <c:pt idx="495">
                  <c:v>86.02</c:v>
                </c:pt>
                <c:pt idx="496">
                  <c:v>85.995000000000005</c:v>
                </c:pt>
                <c:pt idx="497">
                  <c:v>86.150999999999996</c:v>
                </c:pt>
                <c:pt idx="498">
                  <c:v>86.131</c:v>
                </c:pt>
                <c:pt idx="499">
                  <c:v>86.287999999999997</c:v>
                </c:pt>
                <c:pt idx="500">
                  <c:v>86.119</c:v>
                </c:pt>
                <c:pt idx="501">
                  <c:v>86.174000000000007</c:v>
                </c:pt>
                <c:pt idx="502">
                  <c:v>86.299000000000007</c:v>
                </c:pt>
                <c:pt idx="503">
                  <c:v>86.221000000000004</c:v>
                </c:pt>
                <c:pt idx="504">
                  <c:v>86.239000000000004</c:v>
                </c:pt>
                <c:pt idx="505">
                  <c:v>86.209000000000003</c:v>
                </c:pt>
                <c:pt idx="506">
                  <c:v>86.491</c:v>
                </c:pt>
                <c:pt idx="507">
                  <c:v>86.459000000000003</c:v>
                </c:pt>
                <c:pt idx="508">
                  <c:v>86.227000000000004</c:v>
                </c:pt>
                <c:pt idx="509">
                  <c:v>86.397000000000006</c:v>
                </c:pt>
                <c:pt idx="510">
                  <c:v>86.334000000000003</c:v>
                </c:pt>
                <c:pt idx="511">
                  <c:v>86.381</c:v>
                </c:pt>
                <c:pt idx="512">
                  <c:v>86.536000000000001</c:v>
                </c:pt>
                <c:pt idx="513">
                  <c:v>86.382999999999996</c:v>
                </c:pt>
                <c:pt idx="514">
                  <c:v>85.882999999999996</c:v>
                </c:pt>
                <c:pt idx="515">
                  <c:v>86.06</c:v>
                </c:pt>
                <c:pt idx="516">
                  <c:v>86.343999999999994</c:v>
                </c:pt>
                <c:pt idx="517">
                  <c:v>86.087999999999994</c:v>
                </c:pt>
                <c:pt idx="518">
                  <c:v>86.206999999999994</c:v>
                </c:pt>
                <c:pt idx="519">
                  <c:v>86.85</c:v>
                </c:pt>
                <c:pt idx="520">
                  <c:v>85.962000000000003</c:v>
                </c:pt>
                <c:pt idx="521">
                  <c:v>86.269000000000005</c:v>
                </c:pt>
                <c:pt idx="522">
                  <c:v>86.623000000000005</c:v>
                </c:pt>
                <c:pt idx="523">
                  <c:v>86.563000000000002</c:v>
                </c:pt>
                <c:pt idx="524">
                  <c:v>86.697999999999993</c:v>
                </c:pt>
                <c:pt idx="525">
                  <c:v>86.57</c:v>
                </c:pt>
                <c:pt idx="526">
                  <c:v>86.781000000000006</c:v>
                </c:pt>
                <c:pt idx="527">
                  <c:v>87.010999999999996</c:v>
                </c:pt>
                <c:pt idx="528">
                  <c:v>87.01</c:v>
                </c:pt>
                <c:pt idx="529">
                  <c:v>86.947000000000003</c:v>
                </c:pt>
                <c:pt idx="530">
                  <c:v>87.209000000000003</c:v>
                </c:pt>
                <c:pt idx="531">
                  <c:v>87.161000000000001</c:v>
                </c:pt>
                <c:pt idx="532">
                  <c:v>87.301000000000002</c:v>
                </c:pt>
                <c:pt idx="533">
                  <c:v>86.995999999999995</c:v>
                </c:pt>
                <c:pt idx="534">
                  <c:v>87.204999999999998</c:v>
                </c:pt>
                <c:pt idx="535">
                  <c:v>86.908000000000001</c:v>
                </c:pt>
                <c:pt idx="536">
                  <c:v>86.551000000000002</c:v>
                </c:pt>
                <c:pt idx="537">
                  <c:v>86.620999999999995</c:v>
                </c:pt>
                <c:pt idx="538">
                  <c:v>86.623999999999995</c:v>
                </c:pt>
                <c:pt idx="539">
                  <c:v>86.677000000000007</c:v>
                </c:pt>
                <c:pt idx="540">
                  <c:v>86.706999999999994</c:v>
                </c:pt>
                <c:pt idx="541">
                  <c:v>85.980999999999995</c:v>
                </c:pt>
                <c:pt idx="542">
                  <c:v>85.278999999999996</c:v>
                </c:pt>
                <c:pt idx="543">
                  <c:v>85.084000000000003</c:v>
                </c:pt>
                <c:pt idx="544">
                  <c:v>84.870999999999995</c:v>
                </c:pt>
                <c:pt idx="545">
                  <c:v>84.605999999999995</c:v>
                </c:pt>
                <c:pt idx="546">
                  <c:v>84.006</c:v>
                </c:pt>
                <c:pt idx="547">
                  <c:v>84.013999999999996</c:v>
                </c:pt>
                <c:pt idx="548">
                  <c:v>83.825000000000003</c:v>
                </c:pt>
                <c:pt idx="549">
                  <c:v>83.834000000000003</c:v>
                </c:pt>
                <c:pt idx="550">
                  <c:v>83.981999999999999</c:v>
                </c:pt>
                <c:pt idx="551">
                  <c:v>83.281000000000006</c:v>
                </c:pt>
                <c:pt idx="552">
                  <c:v>81.456000000000003</c:v>
                </c:pt>
                <c:pt idx="553">
                  <c:v>81.177000000000007</c:v>
                </c:pt>
                <c:pt idx="554">
                  <c:v>81.135000000000005</c:v>
                </c:pt>
                <c:pt idx="555">
                  <c:v>81.917000000000002</c:v>
                </c:pt>
                <c:pt idx="556">
                  <c:v>81.147999999999996</c:v>
                </c:pt>
                <c:pt idx="557">
                  <c:v>82.832999999999998</c:v>
                </c:pt>
                <c:pt idx="558">
                  <c:v>82.094999999999999</c:v>
                </c:pt>
                <c:pt idx="559">
                  <c:v>79.947000000000003</c:v>
                </c:pt>
                <c:pt idx="560">
                  <c:v>83.805000000000007</c:v>
                </c:pt>
                <c:pt idx="561">
                  <c:v>87.272000000000006</c:v>
                </c:pt>
                <c:pt idx="562">
                  <c:v>86.858000000000004</c:v>
                </c:pt>
                <c:pt idx="563">
                  <c:v>87.233000000000004</c:v>
                </c:pt>
                <c:pt idx="564">
                  <c:v>90.119</c:v>
                </c:pt>
                <c:pt idx="565">
                  <c:v>92.570999999999998</c:v>
                </c:pt>
                <c:pt idx="566">
                  <c:v>95.570999999999998</c:v>
                </c:pt>
                <c:pt idx="567">
                  <c:v>95.563999999999993</c:v>
                </c:pt>
                <c:pt idx="568">
                  <c:v>95.787999999999997</c:v>
                </c:pt>
                <c:pt idx="569">
                  <c:v>96.256</c:v>
                </c:pt>
                <c:pt idx="570">
                  <c:v>96.445999999999998</c:v>
                </c:pt>
                <c:pt idx="571">
                  <c:v>96.31</c:v>
                </c:pt>
                <c:pt idx="572">
                  <c:v>96.322000000000003</c:v>
                </c:pt>
                <c:pt idx="573">
                  <c:v>96.358000000000004</c:v>
                </c:pt>
                <c:pt idx="574">
                  <c:v>96.677000000000007</c:v>
                </c:pt>
                <c:pt idx="575">
                  <c:v>96.674000000000007</c:v>
                </c:pt>
                <c:pt idx="576">
                  <c:v>96.965000000000003</c:v>
                </c:pt>
                <c:pt idx="577">
                  <c:v>97</c:v>
                </c:pt>
                <c:pt idx="578">
                  <c:v>97.066000000000003</c:v>
                </c:pt>
                <c:pt idx="579">
                  <c:v>97.353999999999999</c:v>
                </c:pt>
                <c:pt idx="580">
                  <c:v>97.48</c:v>
                </c:pt>
                <c:pt idx="581">
                  <c:v>97.433999999999997</c:v>
                </c:pt>
                <c:pt idx="582">
                  <c:v>97.478999999999999</c:v>
                </c:pt>
                <c:pt idx="583">
                  <c:v>97.545000000000002</c:v>
                </c:pt>
                <c:pt idx="584">
                  <c:v>97.619</c:v>
                </c:pt>
                <c:pt idx="585">
                  <c:v>97.515000000000001</c:v>
                </c:pt>
                <c:pt idx="586">
                  <c:v>97.320999999999998</c:v>
                </c:pt>
                <c:pt idx="587">
                  <c:v>97.494</c:v>
                </c:pt>
                <c:pt idx="588">
                  <c:v>97.852000000000004</c:v>
                </c:pt>
                <c:pt idx="589">
                  <c:v>98.769000000000005</c:v>
                </c:pt>
                <c:pt idx="590">
                  <c:v>98.915999999999997</c:v>
                </c:pt>
                <c:pt idx="591">
                  <c:v>98.600999999999999</c:v>
                </c:pt>
                <c:pt idx="592">
                  <c:v>98.834000000000003</c:v>
                </c:pt>
                <c:pt idx="593">
                  <c:v>99.021000000000001</c:v>
                </c:pt>
                <c:pt idx="594">
                  <c:v>99.152000000000001</c:v>
                </c:pt>
                <c:pt idx="595">
                  <c:v>99.07</c:v>
                </c:pt>
                <c:pt idx="596">
                  <c:v>99.194999999999993</c:v>
                </c:pt>
                <c:pt idx="597">
                  <c:v>99.215999999999994</c:v>
                </c:pt>
                <c:pt idx="598">
                  <c:v>99.427000000000007</c:v>
                </c:pt>
                <c:pt idx="599">
                  <c:v>99.480999999999995</c:v>
                </c:pt>
                <c:pt idx="600">
                  <c:v>99.69</c:v>
                </c:pt>
                <c:pt idx="601">
                  <c:v>99.864000000000004</c:v>
                </c:pt>
                <c:pt idx="602">
                  <c:v>99.826999999999998</c:v>
                </c:pt>
                <c:pt idx="603">
                  <c:v>99.742000000000004</c:v>
                </c:pt>
                <c:pt idx="604">
                  <c:v>99.781999999999996</c:v>
                </c:pt>
                <c:pt idx="605">
                  <c:v>99.707999999999998</c:v>
                </c:pt>
                <c:pt idx="606">
                  <c:v>99.712999999999994</c:v>
                </c:pt>
                <c:pt idx="607">
                  <c:v>99.710999999999999</c:v>
                </c:pt>
                <c:pt idx="608">
                  <c:v>99.697000000000003</c:v>
                </c:pt>
                <c:pt idx="609">
                  <c:v>99.718999999999994</c:v>
                </c:pt>
                <c:pt idx="610">
                  <c:v>99.697000000000003</c:v>
                </c:pt>
                <c:pt idx="611">
                  <c:v>99.605999999999995</c:v>
                </c:pt>
                <c:pt idx="612">
                  <c:v>99.676000000000002</c:v>
                </c:pt>
                <c:pt idx="613">
                  <c:v>99.792000000000002</c:v>
                </c:pt>
                <c:pt idx="614">
                  <c:v>99.427999999999997</c:v>
                </c:pt>
                <c:pt idx="615">
                  <c:v>99.061999999999998</c:v>
                </c:pt>
                <c:pt idx="616">
                  <c:v>99.114000000000004</c:v>
                </c:pt>
                <c:pt idx="617">
                  <c:v>98.799000000000007</c:v>
                </c:pt>
                <c:pt idx="618">
                  <c:v>98.64</c:v>
                </c:pt>
                <c:pt idx="619">
                  <c:v>98.768000000000001</c:v>
                </c:pt>
                <c:pt idx="620">
                  <c:v>98.763999999999996</c:v>
                </c:pt>
                <c:pt idx="621">
                  <c:v>98.798000000000002</c:v>
                </c:pt>
                <c:pt idx="622">
                  <c:v>98.819000000000003</c:v>
                </c:pt>
                <c:pt idx="623">
                  <c:v>98.899000000000001</c:v>
                </c:pt>
                <c:pt idx="624">
                  <c:v>99.024000000000001</c:v>
                </c:pt>
                <c:pt idx="625">
                  <c:v>98.88</c:v>
                </c:pt>
                <c:pt idx="626">
                  <c:v>99.248000000000005</c:v>
                </c:pt>
                <c:pt idx="627">
                  <c:v>99.216999999999999</c:v>
                </c:pt>
                <c:pt idx="628">
                  <c:v>99.465000000000003</c:v>
                </c:pt>
                <c:pt idx="629">
                  <c:v>99.557000000000002</c:v>
                </c:pt>
                <c:pt idx="630">
                  <c:v>99.536000000000001</c:v>
                </c:pt>
                <c:pt idx="631">
                  <c:v>99.700999999999993</c:v>
                </c:pt>
                <c:pt idx="632">
                  <c:v>99.724999999999994</c:v>
                </c:pt>
                <c:pt idx="633">
                  <c:v>99.822000000000003</c:v>
                </c:pt>
                <c:pt idx="634">
                  <c:v>99.87</c:v>
                </c:pt>
                <c:pt idx="635">
                  <c:v>99.956000000000003</c:v>
                </c:pt>
                <c:pt idx="636">
                  <c:v>100.227</c:v>
                </c:pt>
                <c:pt idx="637">
                  <c:v>100.217</c:v>
                </c:pt>
                <c:pt idx="638">
                  <c:v>100.538</c:v>
                </c:pt>
                <c:pt idx="639">
                  <c:v>100.544</c:v>
                </c:pt>
                <c:pt idx="640">
                  <c:v>100.624</c:v>
                </c:pt>
                <c:pt idx="641">
                  <c:v>100.589</c:v>
                </c:pt>
                <c:pt idx="642">
                  <c:v>100.554</c:v>
                </c:pt>
                <c:pt idx="643">
                  <c:v>100.675</c:v>
                </c:pt>
                <c:pt idx="644">
                  <c:v>100.77</c:v>
                </c:pt>
                <c:pt idx="645">
                  <c:v>100.914</c:v>
                </c:pt>
                <c:pt idx="646">
                  <c:v>100.913</c:v>
                </c:pt>
                <c:pt idx="647">
                  <c:v>100.958</c:v>
                </c:pt>
                <c:pt idx="648">
                  <c:v>100.97499999999999</c:v>
                </c:pt>
                <c:pt idx="649">
                  <c:v>100.93899999999999</c:v>
                </c:pt>
                <c:pt idx="650">
                  <c:v>100.95699999999999</c:v>
                </c:pt>
                <c:pt idx="651">
                  <c:v>100.876</c:v>
                </c:pt>
                <c:pt idx="652">
                  <c:v>101</c:v>
                </c:pt>
                <c:pt idx="653">
                  <c:v>101.015</c:v>
                </c:pt>
                <c:pt idx="654">
                  <c:v>101.059</c:v>
                </c:pt>
                <c:pt idx="655">
                  <c:v>100.96</c:v>
                </c:pt>
                <c:pt idx="656">
                  <c:v>101.1</c:v>
                </c:pt>
                <c:pt idx="657">
                  <c:v>100.94499999999999</c:v>
                </c:pt>
                <c:pt idx="658">
                  <c:v>100.887</c:v>
                </c:pt>
                <c:pt idx="659">
                  <c:v>100.90600000000001</c:v>
                </c:pt>
                <c:pt idx="660">
                  <c:v>100.959</c:v>
                </c:pt>
                <c:pt idx="661">
                  <c:v>100.928</c:v>
                </c:pt>
                <c:pt idx="662">
                  <c:v>100.94499999999999</c:v>
                </c:pt>
                <c:pt idx="663">
                  <c:v>100.904</c:v>
                </c:pt>
                <c:pt idx="664">
                  <c:v>101.107</c:v>
                </c:pt>
                <c:pt idx="665">
                  <c:v>101.49</c:v>
                </c:pt>
                <c:pt idx="666">
                  <c:v>101.554</c:v>
                </c:pt>
                <c:pt idx="667">
                  <c:v>101.608</c:v>
                </c:pt>
                <c:pt idx="668">
                  <c:v>102.134</c:v>
                </c:pt>
                <c:pt idx="669">
                  <c:v>102.366</c:v>
                </c:pt>
                <c:pt idx="670">
                  <c:v>102.36499999999999</c:v>
                </c:pt>
                <c:pt idx="671">
                  <c:v>102.479</c:v>
                </c:pt>
                <c:pt idx="672">
                  <c:v>102.619</c:v>
                </c:pt>
                <c:pt idx="673">
                  <c:v>102.634</c:v>
                </c:pt>
                <c:pt idx="674">
                  <c:v>102.639</c:v>
                </c:pt>
                <c:pt idx="675">
                  <c:v>102.611</c:v>
                </c:pt>
                <c:pt idx="676">
                  <c:v>102.639</c:v>
                </c:pt>
                <c:pt idx="677">
                  <c:v>102.616</c:v>
                </c:pt>
                <c:pt idx="678">
                  <c:v>102.584</c:v>
                </c:pt>
                <c:pt idx="679">
                  <c:v>102.5</c:v>
                </c:pt>
                <c:pt idx="680">
                  <c:v>102.44499999999999</c:v>
                </c:pt>
                <c:pt idx="681">
                  <c:v>102.452</c:v>
                </c:pt>
                <c:pt idx="682">
                  <c:v>102.364</c:v>
                </c:pt>
                <c:pt idx="683">
                  <c:v>102.387</c:v>
                </c:pt>
                <c:pt idx="684">
                  <c:v>102.405</c:v>
                </c:pt>
                <c:pt idx="685">
                  <c:v>102.376</c:v>
                </c:pt>
                <c:pt idx="686">
                  <c:v>102.27</c:v>
                </c:pt>
                <c:pt idx="687">
                  <c:v>102.227</c:v>
                </c:pt>
                <c:pt idx="688">
                  <c:v>102.244</c:v>
                </c:pt>
                <c:pt idx="689">
                  <c:v>102.179</c:v>
                </c:pt>
                <c:pt idx="690">
                  <c:v>102.247</c:v>
                </c:pt>
                <c:pt idx="691">
                  <c:v>102.206</c:v>
                </c:pt>
                <c:pt idx="692">
                  <c:v>102.258</c:v>
                </c:pt>
                <c:pt idx="693">
                  <c:v>102.221</c:v>
                </c:pt>
                <c:pt idx="694">
                  <c:v>102.215</c:v>
                </c:pt>
                <c:pt idx="695">
                  <c:v>102.318</c:v>
                </c:pt>
                <c:pt idx="696">
                  <c:v>102.254</c:v>
                </c:pt>
                <c:pt idx="697">
                  <c:v>102.289</c:v>
                </c:pt>
                <c:pt idx="698">
                  <c:v>102.37</c:v>
                </c:pt>
                <c:pt idx="699">
                  <c:v>102.22499999999999</c:v>
                </c:pt>
                <c:pt idx="700">
                  <c:v>102.26600000000001</c:v>
                </c:pt>
                <c:pt idx="701">
                  <c:v>102.229</c:v>
                </c:pt>
                <c:pt idx="702">
                  <c:v>102.227</c:v>
                </c:pt>
                <c:pt idx="703">
                  <c:v>102.197</c:v>
                </c:pt>
                <c:pt idx="704">
                  <c:v>102.211</c:v>
                </c:pt>
                <c:pt idx="705">
                  <c:v>102.24</c:v>
                </c:pt>
                <c:pt idx="706">
                  <c:v>102.191</c:v>
                </c:pt>
                <c:pt idx="707">
                  <c:v>102.2</c:v>
                </c:pt>
                <c:pt idx="708">
                  <c:v>102.18899999999999</c:v>
                </c:pt>
                <c:pt idx="709">
                  <c:v>102.117</c:v>
                </c:pt>
                <c:pt idx="710">
                  <c:v>102.151</c:v>
                </c:pt>
                <c:pt idx="711">
                  <c:v>102.134</c:v>
                </c:pt>
                <c:pt idx="712">
                  <c:v>102.13800000000001</c:v>
                </c:pt>
                <c:pt idx="713">
                  <c:v>102.264</c:v>
                </c:pt>
                <c:pt idx="714">
                  <c:v>102.21299999999999</c:v>
                </c:pt>
                <c:pt idx="715">
                  <c:v>102.202</c:v>
                </c:pt>
                <c:pt idx="716">
                  <c:v>102.27800000000001</c:v>
                </c:pt>
                <c:pt idx="717">
                  <c:v>102.292</c:v>
                </c:pt>
                <c:pt idx="718">
                  <c:v>102.294</c:v>
                </c:pt>
                <c:pt idx="719">
                  <c:v>102.27800000000001</c:v>
                </c:pt>
                <c:pt idx="720">
                  <c:v>102.27</c:v>
                </c:pt>
                <c:pt idx="721">
                  <c:v>102.17</c:v>
                </c:pt>
                <c:pt idx="722">
                  <c:v>102.221</c:v>
                </c:pt>
                <c:pt idx="723">
                  <c:v>102.232</c:v>
                </c:pt>
                <c:pt idx="724">
                  <c:v>102.282</c:v>
                </c:pt>
                <c:pt idx="725">
                  <c:v>102.32299999999999</c:v>
                </c:pt>
                <c:pt idx="726">
                  <c:v>102.22199999999999</c:v>
                </c:pt>
                <c:pt idx="727">
                  <c:v>102.2</c:v>
                </c:pt>
                <c:pt idx="728">
                  <c:v>102.074</c:v>
                </c:pt>
                <c:pt idx="729">
                  <c:v>102.033</c:v>
                </c:pt>
                <c:pt idx="730">
                  <c:v>101.91</c:v>
                </c:pt>
                <c:pt idx="731">
                  <c:v>101.837</c:v>
                </c:pt>
                <c:pt idx="732">
                  <c:v>101.863</c:v>
                </c:pt>
                <c:pt idx="733">
                  <c:v>101.87</c:v>
                </c:pt>
                <c:pt idx="734">
                  <c:v>101.901</c:v>
                </c:pt>
                <c:pt idx="735">
                  <c:v>101.96599999999999</c:v>
                </c:pt>
                <c:pt idx="736">
                  <c:v>102.05200000000001</c:v>
                </c:pt>
                <c:pt idx="737">
                  <c:v>102.14100000000001</c:v>
                </c:pt>
                <c:pt idx="738">
                  <c:v>102.119</c:v>
                </c:pt>
                <c:pt idx="739">
                  <c:v>101.831</c:v>
                </c:pt>
                <c:pt idx="740">
                  <c:v>102.208</c:v>
                </c:pt>
                <c:pt idx="741">
                  <c:v>102.285</c:v>
                </c:pt>
                <c:pt idx="742">
                  <c:v>102.351</c:v>
                </c:pt>
                <c:pt idx="743">
                  <c:v>101.60599999999999</c:v>
                </c:pt>
                <c:pt idx="744">
                  <c:v>101.44</c:v>
                </c:pt>
                <c:pt idx="745">
                  <c:v>101.361</c:v>
                </c:pt>
                <c:pt idx="746">
                  <c:v>101.35</c:v>
                </c:pt>
                <c:pt idx="747">
                  <c:v>101.417</c:v>
                </c:pt>
                <c:pt idx="748">
                  <c:v>101.23399999999999</c:v>
                </c:pt>
                <c:pt idx="749">
                  <c:v>101.292</c:v>
                </c:pt>
                <c:pt idx="750">
                  <c:v>101.277</c:v>
                </c:pt>
                <c:pt idx="751">
                  <c:v>101.18</c:v>
                </c:pt>
                <c:pt idx="752">
                  <c:v>101.087</c:v>
                </c:pt>
                <c:pt idx="753">
                  <c:v>100.992</c:v>
                </c:pt>
                <c:pt idx="754">
                  <c:v>101.05</c:v>
                </c:pt>
                <c:pt idx="755">
                  <c:v>100.919</c:v>
                </c:pt>
                <c:pt idx="756">
                  <c:v>100.879</c:v>
                </c:pt>
                <c:pt idx="757">
                  <c:v>100.908</c:v>
                </c:pt>
                <c:pt idx="758">
                  <c:v>100.73</c:v>
                </c:pt>
                <c:pt idx="759">
                  <c:v>100.913</c:v>
                </c:pt>
                <c:pt idx="760">
                  <c:v>100.65300000000001</c:v>
                </c:pt>
                <c:pt idx="761">
                  <c:v>100.774</c:v>
                </c:pt>
                <c:pt idx="762">
                  <c:v>100.754</c:v>
                </c:pt>
                <c:pt idx="763">
                  <c:v>100.685</c:v>
                </c:pt>
                <c:pt idx="764">
                  <c:v>100.81699999999999</c:v>
                </c:pt>
                <c:pt idx="765">
                  <c:v>100.809</c:v>
                </c:pt>
                <c:pt idx="766">
                  <c:v>100.816</c:v>
                </c:pt>
                <c:pt idx="767">
                  <c:v>100.68</c:v>
                </c:pt>
                <c:pt idx="768">
                  <c:v>100.669</c:v>
                </c:pt>
                <c:pt idx="769">
                  <c:v>100.589</c:v>
                </c:pt>
                <c:pt idx="770">
                  <c:v>100.52</c:v>
                </c:pt>
                <c:pt idx="771">
                  <c:v>100.624</c:v>
                </c:pt>
                <c:pt idx="772">
                  <c:v>100.455</c:v>
                </c:pt>
                <c:pt idx="773">
                  <c:v>100.514</c:v>
                </c:pt>
                <c:pt idx="774">
                  <c:v>100.246</c:v>
                </c:pt>
                <c:pt idx="775">
                  <c:v>100.185</c:v>
                </c:pt>
                <c:pt idx="776">
                  <c:v>100.089</c:v>
                </c:pt>
                <c:pt idx="777">
                  <c:v>100.158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57-4F96-AD05-96CD580A2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973599"/>
        <c:axId val="877958207"/>
      </c:lineChart>
      <c:lineChart>
        <c:grouping val="standard"/>
        <c:varyColors val="0"/>
        <c:ser>
          <c:idx val="2"/>
          <c:order val="1"/>
          <c:tx>
            <c:strRef>
              <c:f>'[monthly_debt_report - May 2024.xlsx]Eurobond_Dynamics'!$E$4</c:f>
              <c:strCache>
                <c:ptCount val="1"/>
                <c:pt idx="0">
                  <c:v>YLD_CNV_MID (RHS)</c:v>
                </c:pt>
              </c:strCache>
            </c:strRef>
          </c:tx>
          <c:spPr>
            <a:ln w="28575" cap="rnd">
              <a:solidFill>
                <a:srgbClr val="F7E293"/>
              </a:solidFill>
              <a:round/>
            </a:ln>
            <a:effectLst/>
          </c:spPr>
          <c:marker>
            <c:symbol val="none"/>
          </c:marker>
          <c:cat>
            <c:numRef>
              <c:f>'[monthly_debt_report - May 2024.xlsx]Eurobond_Dynamics'!$B$5:$B$782</c:f>
              <c:numCache>
                <c:formatCode>dd\.mm\.yyyy</c:formatCode>
                <c:ptCount val="778"/>
                <c:pt idx="0">
                  <c:v>45443</c:v>
                </c:pt>
                <c:pt idx="1">
                  <c:v>45442</c:v>
                </c:pt>
                <c:pt idx="2">
                  <c:v>45441</c:v>
                </c:pt>
                <c:pt idx="3">
                  <c:v>45440</c:v>
                </c:pt>
                <c:pt idx="4">
                  <c:v>45436</c:v>
                </c:pt>
                <c:pt idx="5">
                  <c:v>45435</c:v>
                </c:pt>
                <c:pt idx="6">
                  <c:v>45434</c:v>
                </c:pt>
                <c:pt idx="7">
                  <c:v>45433</c:v>
                </c:pt>
                <c:pt idx="8">
                  <c:v>45432</c:v>
                </c:pt>
                <c:pt idx="9">
                  <c:v>45429</c:v>
                </c:pt>
                <c:pt idx="10">
                  <c:v>45428</c:v>
                </c:pt>
                <c:pt idx="11">
                  <c:v>45427</c:v>
                </c:pt>
                <c:pt idx="12">
                  <c:v>45426</c:v>
                </c:pt>
                <c:pt idx="13">
                  <c:v>45425</c:v>
                </c:pt>
                <c:pt idx="14">
                  <c:v>45422</c:v>
                </c:pt>
                <c:pt idx="15">
                  <c:v>45421</c:v>
                </c:pt>
                <c:pt idx="16">
                  <c:v>45420</c:v>
                </c:pt>
                <c:pt idx="17">
                  <c:v>45419</c:v>
                </c:pt>
                <c:pt idx="18">
                  <c:v>45418</c:v>
                </c:pt>
                <c:pt idx="19">
                  <c:v>45415</c:v>
                </c:pt>
                <c:pt idx="20">
                  <c:v>45414</c:v>
                </c:pt>
                <c:pt idx="21">
                  <c:v>45413</c:v>
                </c:pt>
                <c:pt idx="22">
                  <c:v>45412</c:v>
                </c:pt>
                <c:pt idx="23">
                  <c:v>45411</c:v>
                </c:pt>
                <c:pt idx="24">
                  <c:v>45408</c:v>
                </c:pt>
                <c:pt idx="25">
                  <c:v>45407</c:v>
                </c:pt>
                <c:pt idx="26">
                  <c:v>45406</c:v>
                </c:pt>
                <c:pt idx="27">
                  <c:v>45405</c:v>
                </c:pt>
                <c:pt idx="28">
                  <c:v>45404</c:v>
                </c:pt>
                <c:pt idx="29">
                  <c:v>45401</c:v>
                </c:pt>
                <c:pt idx="30">
                  <c:v>45400</c:v>
                </c:pt>
                <c:pt idx="31">
                  <c:v>45399</c:v>
                </c:pt>
                <c:pt idx="32">
                  <c:v>45398</c:v>
                </c:pt>
                <c:pt idx="33">
                  <c:v>45397</c:v>
                </c:pt>
                <c:pt idx="34">
                  <c:v>45394</c:v>
                </c:pt>
                <c:pt idx="35">
                  <c:v>45393</c:v>
                </c:pt>
                <c:pt idx="36">
                  <c:v>45392</c:v>
                </c:pt>
                <c:pt idx="37">
                  <c:v>45391</c:v>
                </c:pt>
                <c:pt idx="38">
                  <c:v>45390</c:v>
                </c:pt>
                <c:pt idx="39">
                  <c:v>45387</c:v>
                </c:pt>
                <c:pt idx="40">
                  <c:v>45386</c:v>
                </c:pt>
                <c:pt idx="41">
                  <c:v>45385</c:v>
                </c:pt>
                <c:pt idx="42">
                  <c:v>45384</c:v>
                </c:pt>
                <c:pt idx="43">
                  <c:v>45383</c:v>
                </c:pt>
                <c:pt idx="44">
                  <c:v>45379</c:v>
                </c:pt>
                <c:pt idx="45">
                  <c:v>45378</c:v>
                </c:pt>
                <c:pt idx="46">
                  <c:v>45377</c:v>
                </c:pt>
                <c:pt idx="47">
                  <c:v>45376</c:v>
                </c:pt>
                <c:pt idx="48">
                  <c:v>45373</c:v>
                </c:pt>
                <c:pt idx="49">
                  <c:v>45372</c:v>
                </c:pt>
                <c:pt idx="50">
                  <c:v>45371</c:v>
                </c:pt>
                <c:pt idx="51">
                  <c:v>45370</c:v>
                </c:pt>
                <c:pt idx="52">
                  <c:v>45369</c:v>
                </c:pt>
                <c:pt idx="53">
                  <c:v>45366</c:v>
                </c:pt>
                <c:pt idx="54">
                  <c:v>45365</c:v>
                </c:pt>
                <c:pt idx="55">
                  <c:v>45364</c:v>
                </c:pt>
                <c:pt idx="56">
                  <c:v>45363</c:v>
                </c:pt>
                <c:pt idx="57">
                  <c:v>45362</c:v>
                </c:pt>
                <c:pt idx="58">
                  <c:v>45359</c:v>
                </c:pt>
                <c:pt idx="59">
                  <c:v>45358</c:v>
                </c:pt>
                <c:pt idx="60">
                  <c:v>45357</c:v>
                </c:pt>
                <c:pt idx="61">
                  <c:v>45356</c:v>
                </c:pt>
                <c:pt idx="62">
                  <c:v>45355</c:v>
                </c:pt>
                <c:pt idx="63">
                  <c:v>45352</c:v>
                </c:pt>
                <c:pt idx="64">
                  <c:v>45351</c:v>
                </c:pt>
                <c:pt idx="65">
                  <c:v>45350</c:v>
                </c:pt>
                <c:pt idx="66">
                  <c:v>45349</c:v>
                </c:pt>
                <c:pt idx="67">
                  <c:v>45348</c:v>
                </c:pt>
                <c:pt idx="68">
                  <c:v>45345</c:v>
                </c:pt>
                <c:pt idx="69">
                  <c:v>45344</c:v>
                </c:pt>
                <c:pt idx="70">
                  <c:v>45343</c:v>
                </c:pt>
                <c:pt idx="71">
                  <c:v>45342</c:v>
                </c:pt>
                <c:pt idx="72">
                  <c:v>45338</c:v>
                </c:pt>
                <c:pt idx="73">
                  <c:v>45337</c:v>
                </c:pt>
                <c:pt idx="74">
                  <c:v>45336</c:v>
                </c:pt>
                <c:pt idx="75">
                  <c:v>45335</c:v>
                </c:pt>
                <c:pt idx="76">
                  <c:v>45334</c:v>
                </c:pt>
                <c:pt idx="77">
                  <c:v>45331</c:v>
                </c:pt>
                <c:pt idx="78">
                  <c:v>45330</c:v>
                </c:pt>
                <c:pt idx="79">
                  <c:v>45329</c:v>
                </c:pt>
                <c:pt idx="80">
                  <c:v>45328</c:v>
                </c:pt>
                <c:pt idx="81">
                  <c:v>45327</c:v>
                </c:pt>
                <c:pt idx="82">
                  <c:v>45324</c:v>
                </c:pt>
                <c:pt idx="83">
                  <c:v>45323</c:v>
                </c:pt>
                <c:pt idx="84">
                  <c:v>45322</c:v>
                </c:pt>
                <c:pt idx="85">
                  <c:v>45321</c:v>
                </c:pt>
                <c:pt idx="86">
                  <c:v>45320</c:v>
                </c:pt>
                <c:pt idx="87">
                  <c:v>45317</c:v>
                </c:pt>
                <c:pt idx="88">
                  <c:v>45316</c:v>
                </c:pt>
                <c:pt idx="89">
                  <c:v>45315</c:v>
                </c:pt>
                <c:pt idx="90">
                  <c:v>45314</c:v>
                </c:pt>
                <c:pt idx="91">
                  <c:v>45313</c:v>
                </c:pt>
                <c:pt idx="92">
                  <c:v>45310</c:v>
                </c:pt>
                <c:pt idx="93">
                  <c:v>45309</c:v>
                </c:pt>
                <c:pt idx="94">
                  <c:v>45308</c:v>
                </c:pt>
                <c:pt idx="95">
                  <c:v>45307</c:v>
                </c:pt>
                <c:pt idx="96">
                  <c:v>45303</c:v>
                </c:pt>
                <c:pt idx="97">
                  <c:v>45302</c:v>
                </c:pt>
                <c:pt idx="98">
                  <c:v>45301</c:v>
                </c:pt>
                <c:pt idx="99">
                  <c:v>45300</c:v>
                </c:pt>
                <c:pt idx="100">
                  <c:v>45299</c:v>
                </c:pt>
                <c:pt idx="101">
                  <c:v>45296</c:v>
                </c:pt>
                <c:pt idx="102">
                  <c:v>45295</c:v>
                </c:pt>
                <c:pt idx="103">
                  <c:v>45294</c:v>
                </c:pt>
                <c:pt idx="104">
                  <c:v>45293</c:v>
                </c:pt>
                <c:pt idx="105">
                  <c:v>45289</c:v>
                </c:pt>
                <c:pt idx="106">
                  <c:v>45288</c:v>
                </c:pt>
                <c:pt idx="107">
                  <c:v>45287</c:v>
                </c:pt>
                <c:pt idx="108">
                  <c:v>45286</c:v>
                </c:pt>
                <c:pt idx="109">
                  <c:v>45282</c:v>
                </c:pt>
                <c:pt idx="110">
                  <c:v>45281</c:v>
                </c:pt>
                <c:pt idx="111">
                  <c:v>45280</c:v>
                </c:pt>
                <c:pt idx="112">
                  <c:v>45279</c:v>
                </c:pt>
                <c:pt idx="113">
                  <c:v>45278</c:v>
                </c:pt>
                <c:pt idx="114">
                  <c:v>45275</c:v>
                </c:pt>
                <c:pt idx="115">
                  <c:v>45274</c:v>
                </c:pt>
                <c:pt idx="116">
                  <c:v>45273</c:v>
                </c:pt>
                <c:pt idx="117">
                  <c:v>45272</c:v>
                </c:pt>
                <c:pt idx="118">
                  <c:v>45271</c:v>
                </c:pt>
                <c:pt idx="119">
                  <c:v>45268</c:v>
                </c:pt>
                <c:pt idx="120">
                  <c:v>45267</c:v>
                </c:pt>
                <c:pt idx="121">
                  <c:v>45266</c:v>
                </c:pt>
                <c:pt idx="122">
                  <c:v>45265</c:v>
                </c:pt>
                <c:pt idx="123">
                  <c:v>45264</c:v>
                </c:pt>
                <c:pt idx="124">
                  <c:v>45261</c:v>
                </c:pt>
                <c:pt idx="125">
                  <c:v>45260</c:v>
                </c:pt>
                <c:pt idx="126">
                  <c:v>45259</c:v>
                </c:pt>
                <c:pt idx="127">
                  <c:v>45258</c:v>
                </c:pt>
                <c:pt idx="128">
                  <c:v>45257</c:v>
                </c:pt>
                <c:pt idx="129">
                  <c:v>45254</c:v>
                </c:pt>
                <c:pt idx="130">
                  <c:v>45252</c:v>
                </c:pt>
                <c:pt idx="131">
                  <c:v>45251</c:v>
                </c:pt>
                <c:pt idx="132">
                  <c:v>45250</c:v>
                </c:pt>
                <c:pt idx="133">
                  <c:v>45247</c:v>
                </c:pt>
                <c:pt idx="134">
                  <c:v>45246</c:v>
                </c:pt>
                <c:pt idx="135">
                  <c:v>45245</c:v>
                </c:pt>
                <c:pt idx="136">
                  <c:v>45244</c:v>
                </c:pt>
                <c:pt idx="137">
                  <c:v>45243</c:v>
                </c:pt>
                <c:pt idx="138">
                  <c:v>45240</c:v>
                </c:pt>
                <c:pt idx="139">
                  <c:v>45239</c:v>
                </c:pt>
                <c:pt idx="140">
                  <c:v>45238</c:v>
                </c:pt>
                <c:pt idx="141">
                  <c:v>45237</c:v>
                </c:pt>
                <c:pt idx="142">
                  <c:v>45236</c:v>
                </c:pt>
                <c:pt idx="143">
                  <c:v>45233</c:v>
                </c:pt>
                <c:pt idx="144">
                  <c:v>45232</c:v>
                </c:pt>
                <c:pt idx="145">
                  <c:v>45231</c:v>
                </c:pt>
                <c:pt idx="146">
                  <c:v>45230</c:v>
                </c:pt>
                <c:pt idx="147">
                  <c:v>45229</c:v>
                </c:pt>
                <c:pt idx="148">
                  <c:v>45226</c:v>
                </c:pt>
                <c:pt idx="149">
                  <c:v>45225</c:v>
                </c:pt>
                <c:pt idx="150">
                  <c:v>45224</c:v>
                </c:pt>
                <c:pt idx="151">
                  <c:v>45223</c:v>
                </c:pt>
                <c:pt idx="152">
                  <c:v>45222</c:v>
                </c:pt>
                <c:pt idx="153">
                  <c:v>45219</c:v>
                </c:pt>
                <c:pt idx="154">
                  <c:v>45218</c:v>
                </c:pt>
                <c:pt idx="155">
                  <c:v>45217</c:v>
                </c:pt>
                <c:pt idx="156">
                  <c:v>45216</c:v>
                </c:pt>
                <c:pt idx="157">
                  <c:v>45215</c:v>
                </c:pt>
                <c:pt idx="158">
                  <c:v>45212</c:v>
                </c:pt>
                <c:pt idx="159">
                  <c:v>45211</c:v>
                </c:pt>
                <c:pt idx="160">
                  <c:v>45210</c:v>
                </c:pt>
                <c:pt idx="161">
                  <c:v>45209</c:v>
                </c:pt>
                <c:pt idx="162">
                  <c:v>45205</c:v>
                </c:pt>
                <c:pt idx="163">
                  <c:v>45204</c:v>
                </c:pt>
                <c:pt idx="164">
                  <c:v>45203</c:v>
                </c:pt>
                <c:pt idx="165">
                  <c:v>45202</c:v>
                </c:pt>
                <c:pt idx="166">
                  <c:v>45201</c:v>
                </c:pt>
                <c:pt idx="167">
                  <c:v>45198</c:v>
                </c:pt>
                <c:pt idx="168">
                  <c:v>45197</c:v>
                </c:pt>
                <c:pt idx="169">
                  <c:v>45196</c:v>
                </c:pt>
                <c:pt idx="170">
                  <c:v>45195</c:v>
                </c:pt>
                <c:pt idx="171">
                  <c:v>45194</c:v>
                </c:pt>
                <c:pt idx="172">
                  <c:v>45191</c:v>
                </c:pt>
                <c:pt idx="173">
                  <c:v>45190</c:v>
                </c:pt>
                <c:pt idx="174">
                  <c:v>45189</c:v>
                </c:pt>
                <c:pt idx="175">
                  <c:v>45188</c:v>
                </c:pt>
                <c:pt idx="176">
                  <c:v>45187</c:v>
                </c:pt>
                <c:pt idx="177">
                  <c:v>45184</c:v>
                </c:pt>
                <c:pt idx="178">
                  <c:v>45183</c:v>
                </c:pt>
                <c:pt idx="179">
                  <c:v>45182</c:v>
                </c:pt>
                <c:pt idx="180">
                  <c:v>45181</c:v>
                </c:pt>
                <c:pt idx="181">
                  <c:v>45180</c:v>
                </c:pt>
                <c:pt idx="182">
                  <c:v>45177</c:v>
                </c:pt>
                <c:pt idx="183">
                  <c:v>45176</c:v>
                </c:pt>
                <c:pt idx="184">
                  <c:v>45175</c:v>
                </c:pt>
                <c:pt idx="185">
                  <c:v>45174</c:v>
                </c:pt>
                <c:pt idx="186">
                  <c:v>45170</c:v>
                </c:pt>
                <c:pt idx="187">
                  <c:v>45169</c:v>
                </c:pt>
                <c:pt idx="188">
                  <c:v>45168</c:v>
                </c:pt>
                <c:pt idx="189">
                  <c:v>45167</c:v>
                </c:pt>
                <c:pt idx="190">
                  <c:v>45166</c:v>
                </c:pt>
                <c:pt idx="191">
                  <c:v>45163</c:v>
                </c:pt>
                <c:pt idx="192">
                  <c:v>45162</c:v>
                </c:pt>
                <c:pt idx="193">
                  <c:v>45161</c:v>
                </c:pt>
                <c:pt idx="194">
                  <c:v>45160</c:v>
                </c:pt>
                <c:pt idx="195">
                  <c:v>45159</c:v>
                </c:pt>
                <c:pt idx="196">
                  <c:v>45156</c:v>
                </c:pt>
                <c:pt idx="197">
                  <c:v>45155</c:v>
                </c:pt>
                <c:pt idx="198">
                  <c:v>45154</c:v>
                </c:pt>
                <c:pt idx="199">
                  <c:v>45153</c:v>
                </c:pt>
                <c:pt idx="200">
                  <c:v>45152</c:v>
                </c:pt>
                <c:pt idx="201">
                  <c:v>45149</c:v>
                </c:pt>
                <c:pt idx="202">
                  <c:v>45148</c:v>
                </c:pt>
                <c:pt idx="203">
                  <c:v>45147</c:v>
                </c:pt>
                <c:pt idx="204">
                  <c:v>45146</c:v>
                </c:pt>
                <c:pt idx="205">
                  <c:v>45145</c:v>
                </c:pt>
                <c:pt idx="206">
                  <c:v>45142</c:v>
                </c:pt>
                <c:pt idx="207">
                  <c:v>45141</c:v>
                </c:pt>
                <c:pt idx="208">
                  <c:v>45140</c:v>
                </c:pt>
                <c:pt idx="209">
                  <c:v>45139</c:v>
                </c:pt>
                <c:pt idx="210">
                  <c:v>45138</c:v>
                </c:pt>
                <c:pt idx="211">
                  <c:v>45135</c:v>
                </c:pt>
                <c:pt idx="212">
                  <c:v>45134</c:v>
                </c:pt>
                <c:pt idx="213">
                  <c:v>45133</c:v>
                </c:pt>
                <c:pt idx="214">
                  <c:v>45132</c:v>
                </c:pt>
                <c:pt idx="215">
                  <c:v>45131</c:v>
                </c:pt>
                <c:pt idx="216">
                  <c:v>45128</c:v>
                </c:pt>
                <c:pt idx="217">
                  <c:v>45127</c:v>
                </c:pt>
                <c:pt idx="218">
                  <c:v>45126</c:v>
                </c:pt>
                <c:pt idx="219">
                  <c:v>45125</c:v>
                </c:pt>
                <c:pt idx="220">
                  <c:v>45124</c:v>
                </c:pt>
                <c:pt idx="221">
                  <c:v>45121</c:v>
                </c:pt>
                <c:pt idx="222">
                  <c:v>45120</c:v>
                </c:pt>
                <c:pt idx="223">
                  <c:v>45119</c:v>
                </c:pt>
                <c:pt idx="224">
                  <c:v>45118</c:v>
                </c:pt>
                <c:pt idx="225">
                  <c:v>45117</c:v>
                </c:pt>
                <c:pt idx="226">
                  <c:v>45114</c:v>
                </c:pt>
                <c:pt idx="227">
                  <c:v>45113</c:v>
                </c:pt>
                <c:pt idx="228">
                  <c:v>45112</c:v>
                </c:pt>
                <c:pt idx="229">
                  <c:v>45110</c:v>
                </c:pt>
                <c:pt idx="230">
                  <c:v>45107</c:v>
                </c:pt>
                <c:pt idx="231">
                  <c:v>45106</c:v>
                </c:pt>
                <c:pt idx="232">
                  <c:v>45105</c:v>
                </c:pt>
                <c:pt idx="233">
                  <c:v>45104</c:v>
                </c:pt>
                <c:pt idx="234">
                  <c:v>45103</c:v>
                </c:pt>
                <c:pt idx="235">
                  <c:v>45100</c:v>
                </c:pt>
                <c:pt idx="236">
                  <c:v>45099</c:v>
                </c:pt>
                <c:pt idx="237">
                  <c:v>45098</c:v>
                </c:pt>
                <c:pt idx="238">
                  <c:v>45097</c:v>
                </c:pt>
                <c:pt idx="239">
                  <c:v>45093</c:v>
                </c:pt>
                <c:pt idx="240">
                  <c:v>45092</c:v>
                </c:pt>
                <c:pt idx="241">
                  <c:v>45091</c:v>
                </c:pt>
                <c:pt idx="242">
                  <c:v>45090</c:v>
                </c:pt>
                <c:pt idx="243">
                  <c:v>45089</c:v>
                </c:pt>
                <c:pt idx="244">
                  <c:v>45086</c:v>
                </c:pt>
                <c:pt idx="245">
                  <c:v>45085</c:v>
                </c:pt>
                <c:pt idx="246">
                  <c:v>45084</c:v>
                </c:pt>
                <c:pt idx="247">
                  <c:v>45083</c:v>
                </c:pt>
                <c:pt idx="248">
                  <c:v>45082</c:v>
                </c:pt>
                <c:pt idx="249">
                  <c:v>45079</c:v>
                </c:pt>
                <c:pt idx="250">
                  <c:v>45078</c:v>
                </c:pt>
                <c:pt idx="251">
                  <c:v>45077</c:v>
                </c:pt>
                <c:pt idx="252">
                  <c:v>45076</c:v>
                </c:pt>
                <c:pt idx="253">
                  <c:v>45072</c:v>
                </c:pt>
                <c:pt idx="254">
                  <c:v>45071</c:v>
                </c:pt>
                <c:pt idx="255">
                  <c:v>45070</c:v>
                </c:pt>
                <c:pt idx="256">
                  <c:v>45069</c:v>
                </c:pt>
                <c:pt idx="257">
                  <c:v>45068</c:v>
                </c:pt>
                <c:pt idx="258">
                  <c:v>45065</c:v>
                </c:pt>
                <c:pt idx="259">
                  <c:v>45064</c:v>
                </c:pt>
                <c:pt idx="260">
                  <c:v>45063</c:v>
                </c:pt>
                <c:pt idx="261">
                  <c:v>45062</c:v>
                </c:pt>
                <c:pt idx="262">
                  <c:v>45061</c:v>
                </c:pt>
                <c:pt idx="263">
                  <c:v>45058</c:v>
                </c:pt>
                <c:pt idx="264">
                  <c:v>45057</c:v>
                </c:pt>
                <c:pt idx="265">
                  <c:v>45056</c:v>
                </c:pt>
                <c:pt idx="266">
                  <c:v>45055</c:v>
                </c:pt>
                <c:pt idx="267">
                  <c:v>45054</c:v>
                </c:pt>
                <c:pt idx="268">
                  <c:v>45051</c:v>
                </c:pt>
                <c:pt idx="269">
                  <c:v>45050</c:v>
                </c:pt>
                <c:pt idx="270">
                  <c:v>45049</c:v>
                </c:pt>
                <c:pt idx="271">
                  <c:v>45048</c:v>
                </c:pt>
                <c:pt idx="272">
                  <c:v>45047</c:v>
                </c:pt>
                <c:pt idx="273">
                  <c:v>45044</c:v>
                </c:pt>
                <c:pt idx="274">
                  <c:v>45043</c:v>
                </c:pt>
                <c:pt idx="275">
                  <c:v>45042</c:v>
                </c:pt>
                <c:pt idx="276">
                  <c:v>45041</c:v>
                </c:pt>
                <c:pt idx="277">
                  <c:v>45040</c:v>
                </c:pt>
                <c:pt idx="278">
                  <c:v>45037</c:v>
                </c:pt>
                <c:pt idx="279">
                  <c:v>45036</c:v>
                </c:pt>
                <c:pt idx="280">
                  <c:v>45035</c:v>
                </c:pt>
                <c:pt idx="281">
                  <c:v>45034</c:v>
                </c:pt>
                <c:pt idx="282">
                  <c:v>45033</c:v>
                </c:pt>
                <c:pt idx="283">
                  <c:v>45030</c:v>
                </c:pt>
                <c:pt idx="284">
                  <c:v>45029</c:v>
                </c:pt>
                <c:pt idx="285">
                  <c:v>45028</c:v>
                </c:pt>
                <c:pt idx="286">
                  <c:v>45027</c:v>
                </c:pt>
                <c:pt idx="287">
                  <c:v>45026</c:v>
                </c:pt>
                <c:pt idx="288">
                  <c:v>45023</c:v>
                </c:pt>
                <c:pt idx="289">
                  <c:v>45022</c:v>
                </c:pt>
                <c:pt idx="290">
                  <c:v>45021</c:v>
                </c:pt>
                <c:pt idx="291">
                  <c:v>45020</c:v>
                </c:pt>
                <c:pt idx="292">
                  <c:v>45019</c:v>
                </c:pt>
                <c:pt idx="293">
                  <c:v>45016</c:v>
                </c:pt>
                <c:pt idx="294">
                  <c:v>45015</c:v>
                </c:pt>
                <c:pt idx="295">
                  <c:v>45014</c:v>
                </c:pt>
                <c:pt idx="296">
                  <c:v>45013</c:v>
                </c:pt>
                <c:pt idx="297">
                  <c:v>45012</c:v>
                </c:pt>
                <c:pt idx="298">
                  <c:v>45009</c:v>
                </c:pt>
                <c:pt idx="299">
                  <c:v>45008</c:v>
                </c:pt>
                <c:pt idx="300">
                  <c:v>45007</c:v>
                </c:pt>
                <c:pt idx="301">
                  <c:v>45006</c:v>
                </c:pt>
                <c:pt idx="302">
                  <c:v>45005</c:v>
                </c:pt>
                <c:pt idx="303">
                  <c:v>45002</c:v>
                </c:pt>
                <c:pt idx="304">
                  <c:v>45001</c:v>
                </c:pt>
                <c:pt idx="305">
                  <c:v>45000</c:v>
                </c:pt>
                <c:pt idx="306">
                  <c:v>44999</c:v>
                </c:pt>
                <c:pt idx="307">
                  <c:v>44998</c:v>
                </c:pt>
                <c:pt idx="308">
                  <c:v>44995</c:v>
                </c:pt>
                <c:pt idx="309">
                  <c:v>44994</c:v>
                </c:pt>
                <c:pt idx="310">
                  <c:v>44993</c:v>
                </c:pt>
                <c:pt idx="311">
                  <c:v>44992</c:v>
                </c:pt>
                <c:pt idx="312">
                  <c:v>44991</c:v>
                </c:pt>
                <c:pt idx="313">
                  <c:v>44988</c:v>
                </c:pt>
                <c:pt idx="314">
                  <c:v>44987</c:v>
                </c:pt>
                <c:pt idx="315">
                  <c:v>44986</c:v>
                </c:pt>
                <c:pt idx="316">
                  <c:v>44985</c:v>
                </c:pt>
                <c:pt idx="317">
                  <c:v>44984</c:v>
                </c:pt>
                <c:pt idx="318">
                  <c:v>44981</c:v>
                </c:pt>
                <c:pt idx="319">
                  <c:v>44980</c:v>
                </c:pt>
                <c:pt idx="320">
                  <c:v>44979</c:v>
                </c:pt>
                <c:pt idx="321">
                  <c:v>44978</c:v>
                </c:pt>
                <c:pt idx="322">
                  <c:v>44974</c:v>
                </c:pt>
                <c:pt idx="323">
                  <c:v>44973</c:v>
                </c:pt>
                <c:pt idx="324">
                  <c:v>44972</c:v>
                </c:pt>
                <c:pt idx="325">
                  <c:v>44971</c:v>
                </c:pt>
                <c:pt idx="326">
                  <c:v>44970</c:v>
                </c:pt>
                <c:pt idx="327">
                  <c:v>44967</c:v>
                </c:pt>
                <c:pt idx="328">
                  <c:v>44966</c:v>
                </c:pt>
                <c:pt idx="329">
                  <c:v>44965</c:v>
                </c:pt>
                <c:pt idx="330">
                  <c:v>44964</c:v>
                </c:pt>
                <c:pt idx="331">
                  <c:v>44963</c:v>
                </c:pt>
                <c:pt idx="332">
                  <c:v>44960</c:v>
                </c:pt>
                <c:pt idx="333">
                  <c:v>44959</c:v>
                </c:pt>
                <c:pt idx="334">
                  <c:v>44958</c:v>
                </c:pt>
                <c:pt idx="335">
                  <c:v>44957</c:v>
                </c:pt>
                <c:pt idx="336">
                  <c:v>44956</c:v>
                </c:pt>
                <c:pt idx="337">
                  <c:v>44953</c:v>
                </c:pt>
                <c:pt idx="338">
                  <c:v>44952</c:v>
                </c:pt>
                <c:pt idx="339">
                  <c:v>44951</c:v>
                </c:pt>
                <c:pt idx="340">
                  <c:v>44950</c:v>
                </c:pt>
                <c:pt idx="341">
                  <c:v>44949</c:v>
                </c:pt>
                <c:pt idx="342">
                  <c:v>44946</c:v>
                </c:pt>
                <c:pt idx="343">
                  <c:v>44945</c:v>
                </c:pt>
                <c:pt idx="344">
                  <c:v>44944</c:v>
                </c:pt>
                <c:pt idx="345">
                  <c:v>44943</c:v>
                </c:pt>
                <c:pt idx="346">
                  <c:v>44939</c:v>
                </c:pt>
                <c:pt idx="347">
                  <c:v>44938</c:v>
                </c:pt>
                <c:pt idx="348">
                  <c:v>44937</c:v>
                </c:pt>
                <c:pt idx="349">
                  <c:v>44936</c:v>
                </c:pt>
                <c:pt idx="350">
                  <c:v>44935</c:v>
                </c:pt>
                <c:pt idx="351">
                  <c:v>44932</c:v>
                </c:pt>
                <c:pt idx="352">
                  <c:v>44931</c:v>
                </c:pt>
                <c:pt idx="353">
                  <c:v>44930</c:v>
                </c:pt>
                <c:pt idx="354">
                  <c:v>44929</c:v>
                </c:pt>
                <c:pt idx="355">
                  <c:v>44925</c:v>
                </c:pt>
                <c:pt idx="356">
                  <c:v>44924</c:v>
                </c:pt>
                <c:pt idx="357">
                  <c:v>44923</c:v>
                </c:pt>
                <c:pt idx="358">
                  <c:v>44922</c:v>
                </c:pt>
                <c:pt idx="359">
                  <c:v>44918</c:v>
                </c:pt>
                <c:pt idx="360">
                  <c:v>44917</c:v>
                </c:pt>
                <c:pt idx="361">
                  <c:v>44916</c:v>
                </c:pt>
                <c:pt idx="362">
                  <c:v>44915</c:v>
                </c:pt>
                <c:pt idx="363">
                  <c:v>44914</c:v>
                </c:pt>
                <c:pt idx="364">
                  <c:v>44911</c:v>
                </c:pt>
                <c:pt idx="365">
                  <c:v>44910</c:v>
                </c:pt>
                <c:pt idx="366">
                  <c:v>44909</c:v>
                </c:pt>
                <c:pt idx="367">
                  <c:v>44908</c:v>
                </c:pt>
                <c:pt idx="368">
                  <c:v>44907</c:v>
                </c:pt>
                <c:pt idx="369">
                  <c:v>44904</c:v>
                </c:pt>
                <c:pt idx="370">
                  <c:v>44903</c:v>
                </c:pt>
                <c:pt idx="371">
                  <c:v>44902</c:v>
                </c:pt>
                <c:pt idx="372">
                  <c:v>44901</c:v>
                </c:pt>
                <c:pt idx="373">
                  <c:v>44900</c:v>
                </c:pt>
                <c:pt idx="374">
                  <c:v>44897</c:v>
                </c:pt>
                <c:pt idx="375">
                  <c:v>44896</c:v>
                </c:pt>
                <c:pt idx="376">
                  <c:v>44895</c:v>
                </c:pt>
                <c:pt idx="377">
                  <c:v>44894</c:v>
                </c:pt>
                <c:pt idx="378">
                  <c:v>44893</c:v>
                </c:pt>
                <c:pt idx="379">
                  <c:v>44890</c:v>
                </c:pt>
                <c:pt idx="380">
                  <c:v>44888</c:v>
                </c:pt>
                <c:pt idx="381">
                  <c:v>44887</c:v>
                </c:pt>
                <c:pt idx="382">
                  <c:v>44886</c:v>
                </c:pt>
                <c:pt idx="383">
                  <c:v>44883</c:v>
                </c:pt>
                <c:pt idx="384">
                  <c:v>44882</c:v>
                </c:pt>
                <c:pt idx="385">
                  <c:v>44881</c:v>
                </c:pt>
                <c:pt idx="386">
                  <c:v>44880</c:v>
                </c:pt>
                <c:pt idx="387">
                  <c:v>44879</c:v>
                </c:pt>
                <c:pt idx="388">
                  <c:v>44875</c:v>
                </c:pt>
                <c:pt idx="389">
                  <c:v>44874</c:v>
                </c:pt>
                <c:pt idx="390">
                  <c:v>44873</c:v>
                </c:pt>
                <c:pt idx="391">
                  <c:v>44872</c:v>
                </c:pt>
                <c:pt idx="392">
                  <c:v>44869</c:v>
                </c:pt>
                <c:pt idx="393">
                  <c:v>44868</c:v>
                </c:pt>
                <c:pt idx="394">
                  <c:v>44867</c:v>
                </c:pt>
                <c:pt idx="395">
                  <c:v>44866</c:v>
                </c:pt>
                <c:pt idx="396">
                  <c:v>44865</c:v>
                </c:pt>
                <c:pt idx="397">
                  <c:v>44862</c:v>
                </c:pt>
                <c:pt idx="398">
                  <c:v>44861</c:v>
                </c:pt>
                <c:pt idx="399">
                  <c:v>44860</c:v>
                </c:pt>
                <c:pt idx="400">
                  <c:v>44859</c:v>
                </c:pt>
                <c:pt idx="401">
                  <c:v>44858</c:v>
                </c:pt>
                <c:pt idx="402">
                  <c:v>44855</c:v>
                </c:pt>
                <c:pt idx="403">
                  <c:v>44854</c:v>
                </c:pt>
                <c:pt idx="404">
                  <c:v>44853</c:v>
                </c:pt>
                <c:pt idx="405">
                  <c:v>44852</c:v>
                </c:pt>
                <c:pt idx="406">
                  <c:v>44851</c:v>
                </c:pt>
                <c:pt idx="407">
                  <c:v>44848</c:v>
                </c:pt>
                <c:pt idx="408">
                  <c:v>44847</c:v>
                </c:pt>
                <c:pt idx="409">
                  <c:v>44846</c:v>
                </c:pt>
                <c:pt idx="410">
                  <c:v>44845</c:v>
                </c:pt>
                <c:pt idx="411">
                  <c:v>44841</c:v>
                </c:pt>
                <c:pt idx="412">
                  <c:v>44840</c:v>
                </c:pt>
                <c:pt idx="413">
                  <c:v>44839</c:v>
                </c:pt>
                <c:pt idx="414">
                  <c:v>44838</c:v>
                </c:pt>
                <c:pt idx="415">
                  <c:v>44837</c:v>
                </c:pt>
                <c:pt idx="416">
                  <c:v>44834</c:v>
                </c:pt>
                <c:pt idx="417">
                  <c:v>44833</c:v>
                </c:pt>
                <c:pt idx="418">
                  <c:v>44832</c:v>
                </c:pt>
                <c:pt idx="419">
                  <c:v>44831</c:v>
                </c:pt>
                <c:pt idx="420">
                  <c:v>44830</c:v>
                </c:pt>
                <c:pt idx="421">
                  <c:v>44827</c:v>
                </c:pt>
                <c:pt idx="422">
                  <c:v>44826</c:v>
                </c:pt>
                <c:pt idx="423">
                  <c:v>44825</c:v>
                </c:pt>
                <c:pt idx="424">
                  <c:v>44824</c:v>
                </c:pt>
                <c:pt idx="425">
                  <c:v>44823</c:v>
                </c:pt>
                <c:pt idx="426">
                  <c:v>44820</c:v>
                </c:pt>
                <c:pt idx="427">
                  <c:v>44819</c:v>
                </c:pt>
                <c:pt idx="428">
                  <c:v>44818</c:v>
                </c:pt>
                <c:pt idx="429">
                  <c:v>44817</c:v>
                </c:pt>
                <c:pt idx="430">
                  <c:v>44816</c:v>
                </c:pt>
                <c:pt idx="431">
                  <c:v>44813</c:v>
                </c:pt>
                <c:pt idx="432">
                  <c:v>44812</c:v>
                </c:pt>
                <c:pt idx="433">
                  <c:v>44811</c:v>
                </c:pt>
                <c:pt idx="434">
                  <c:v>44810</c:v>
                </c:pt>
                <c:pt idx="435">
                  <c:v>44806</c:v>
                </c:pt>
                <c:pt idx="436">
                  <c:v>44805</c:v>
                </c:pt>
                <c:pt idx="437">
                  <c:v>44804</c:v>
                </c:pt>
                <c:pt idx="438">
                  <c:v>44803</c:v>
                </c:pt>
                <c:pt idx="439">
                  <c:v>44802</c:v>
                </c:pt>
                <c:pt idx="440">
                  <c:v>44799</c:v>
                </c:pt>
                <c:pt idx="441">
                  <c:v>44798</c:v>
                </c:pt>
                <c:pt idx="442">
                  <c:v>44797</c:v>
                </c:pt>
                <c:pt idx="443">
                  <c:v>44796</c:v>
                </c:pt>
                <c:pt idx="444">
                  <c:v>44795</c:v>
                </c:pt>
                <c:pt idx="445">
                  <c:v>44792</c:v>
                </c:pt>
                <c:pt idx="446">
                  <c:v>44791</c:v>
                </c:pt>
                <c:pt idx="447">
                  <c:v>44790</c:v>
                </c:pt>
                <c:pt idx="448">
                  <c:v>44789</c:v>
                </c:pt>
                <c:pt idx="449">
                  <c:v>44788</c:v>
                </c:pt>
                <c:pt idx="450">
                  <c:v>44785</c:v>
                </c:pt>
                <c:pt idx="451">
                  <c:v>44784</c:v>
                </c:pt>
                <c:pt idx="452">
                  <c:v>44783</c:v>
                </c:pt>
                <c:pt idx="453">
                  <c:v>44782</c:v>
                </c:pt>
                <c:pt idx="454">
                  <c:v>44781</c:v>
                </c:pt>
                <c:pt idx="455">
                  <c:v>44778</c:v>
                </c:pt>
                <c:pt idx="456">
                  <c:v>44777</c:v>
                </c:pt>
                <c:pt idx="457">
                  <c:v>44776</c:v>
                </c:pt>
                <c:pt idx="458">
                  <c:v>44775</c:v>
                </c:pt>
                <c:pt idx="459">
                  <c:v>44774</c:v>
                </c:pt>
                <c:pt idx="460">
                  <c:v>44771</c:v>
                </c:pt>
                <c:pt idx="461">
                  <c:v>44770</c:v>
                </c:pt>
                <c:pt idx="462">
                  <c:v>44769</c:v>
                </c:pt>
                <c:pt idx="463">
                  <c:v>44768</c:v>
                </c:pt>
                <c:pt idx="464">
                  <c:v>44767</c:v>
                </c:pt>
                <c:pt idx="465">
                  <c:v>44764</c:v>
                </c:pt>
                <c:pt idx="466">
                  <c:v>44763</c:v>
                </c:pt>
                <c:pt idx="467">
                  <c:v>44762</c:v>
                </c:pt>
                <c:pt idx="468">
                  <c:v>44761</c:v>
                </c:pt>
                <c:pt idx="469">
                  <c:v>44760</c:v>
                </c:pt>
                <c:pt idx="470">
                  <c:v>44757</c:v>
                </c:pt>
                <c:pt idx="471">
                  <c:v>44756</c:v>
                </c:pt>
                <c:pt idx="472">
                  <c:v>44755</c:v>
                </c:pt>
                <c:pt idx="473">
                  <c:v>44754</c:v>
                </c:pt>
                <c:pt idx="474">
                  <c:v>44753</c:v>
                </c:pt>
                <c:pt idx="475">
                  <c:v>44750</c:v>
                </c:pt>
                <c:pt idx="476">
                  <c:v>44749</c:v>
                </c:pt>
                <c:pt idx="477">
                  <c:v>44748</c:v>
                </c:pt>
                <c:pt idx="478">
                  <c:v>44747</c:v>
                </c:pt>
                <c:pt idx="479">
                  <c:v>44743</c:v>
                </c:pt>
                <c:pt idx="480">
                  <c:v>44742</c:v>
                </c:pt>
                <c:pt idx="481">
                  <c:v>44741</c:v>
                </c:pt>
                <c:pt idx="482">
                  <c:v>44740</c:v>
                </c:pt>
                <c:pt idx="483">
                  <c:v>44739</c:v>
                </c:pt>
                <c:pt idx="484">
                  <c:v>44736</c:v>
                </c:pt>
                <c:pt idx="485">
                  <c:v>44735</c:v>
                </c:pt>
                <c:pt idx="486">
                  <c:v>44734</c:v>
                </c:pt>
                <c:pt idx="487">
                  <c:v>44733</c:v>
                </c:pt>
                <c:pt idx="488">
                  <c:v>44729</c:v>
                </c:pt>
                <c:pt idx="489">
                  <c:v>44728</c:v>
                </c:pt>
                <c:pt idx="490">
                  <c:v>44727</c:v>
                </c:pt>
                <c:pt idx="491">
                  <c:v>44726</c:v>
                </c:pt>
                <c:pt idx="492">
                  <c:v>44725</c:v>
                </c:pt>
                <c:pt idx="493">
                  <c:v>44722</c:v>
                </c:pt>
                <c:pt idx="494">
                  <c:v>44721</c:v>
                </c:pt>
                <c:pt idx="495">
                  <c:v>44720</c:v>
                </c:pt>
                <c:pt idx="496">
                  <c:v>44719</c:v>
                </c:pt>
                <c:pt idx="497">
                  <c:v>44718</c:v>
                </c:pt>
                <c:pt idx="498">
                  <c:v>44715</c:v>
                </c:pt>
                <c:pt idx="499">
                  <c:v>44714</c:v>
                </c:pt>
                <c:pt idx="500">
                  <c:v>44713</c:v>
                </c:pt>
                <c:pt idx="501">
                  <c:v>44712</c:v>
                </c:pt>
                <c:pt idx="502">
                  <c:v>44708</c:v>
                </c:pt>
                <c:pt idx="503">
                  <c:v>44707</c:v>
                </c:pt>
                <c:pt idx="504">
                  <c:v>44706</c:v>
                </c:pt>
                <c:pt idx="505">
                  <c:v>44705</c:v>
                </c:pt>
                <c:pt idx="506">
                  <c:v>44704</c:v>
                </c:pt>
                <c:pt idx="507">
                  <c:v>44701</c:v>
                </c:pt>
                <c:pt idx="508">
                  <c:v>44700</c:v>
                </c:pt>
                <c:pt idx="509">
                  <c:v>44699</c:v>
                </c:pt>
                <c:pt idx="510">
                  <c:v>44698</c:v>
                </c:pt>
                <c:pt idx="511">
                  <c:v>44697</c:v>
                </c:pt>
                <c:pt idx="512">
                  <c:v>44694</c:v>
                </c:pt>
                <c:pt idx="513">
                  <c:v>44693</c:v>
                </c:pt>
                <c:pt idx="514">
                  <c:v>44692</c:v>
                </c:pt>
                <c:pt idx="515">
                  <c:v>44691</c:v>
                </c:pt>
                <c:pt idx="516">
                  <c:v>44690</c:v>
                </c:pt>
                <c:pt idx="517">
                  <c:v>44687</c:v>
                </c:pt>
                <c:pt idx="518">
                  <c:v>44686</c:v>
                </c:pt>
                <c:pt idx="519">
                  <c:v>44685</c:v>
                </c:pt>
                <c:pt idx="520">
                  <c:v>44684</c:v>
                </c:pt>
                <c:pt idx="521">
                  <c:v>44680</c:v>
                </c:pt>
                <c:pt idx="522">
                  <c:v>44679</c:v>
                </c:pt>
                <c:pt idx="523">
                  <c:v>44678</c:v>
                </c:pt>
                <c:pt idx="524">
                  <c:v>44677</c:v>
                </c:pt>
                <c:pt idx="525">
                  <c:v>44676</c:v>
                </c:pt>
                <c:pt idx="526">
                  <c:v>44673</c:v>
                </c:pt>
                <c:pt idx="527">
                  <c:v>44672</c:v>
                </c:pt>
                <c:pt idx="528">
                  <c:v>44671</c:v>
                </c:pt>
                <c:pt idx="529">
                  <c:v>44670</c:v>
                </c:pt>
                <c:pt idx="530">
                  <c:v>44669</c:v>
                </c:pt>
                <c:pt idx="531">
                  <c:v>44665</c:v>
                </c:pt>
                <c:pt idx="532">
                  <c:v>44664</c:v>
                </c:pt>
                <c:pt idx="533">
                  <c:v>44663</c:v>
                </c:pt>
                <c:pt idx="534">
                  <c:v>44662</c:v>
                </c:pt>
                <c:pt idx="535">
                  <c:v>44659</c:v>
                </c:pt>
                <c:pt idx="536">
                  <c:v>44658</c:v>
                </c:pt>
                <c:pt idx="537">
                  <c:v>44657</c:v>
                </c:pt>
                <c:pt idx="538">
                  <c:v>44656</c:v>
                </c:pt>
                <c:pt idx="539">
                  <c:v>44655</c:v>
                </c:pt>
                <c:pt idx="540">
                  <c:v>44652</c:v>
                </c:pt>
                <c:pt idx="541">
                  <c:v>44651</c:v>
                </c:pt>
                <c:pt idx="542">
                  <c:v>44650</c:v>
                </c:pt>
                <c:pt idx="543">
                  <c:v>44649</c:v>
                </c:pt>
                <c:pt idx="544">
                  <c:v>44648</c:v>
                </c:pt>
                <c:pt idx="545">
                  <c:v>44645</c:v>
                </c:pt>
                <c:pt idx="546">
                  <c:v>44644</c:v>
                </c:pt>
                <c:pt idx="547">
                  <c:v>44643</c:v>
                </c:pt>
                <c:pt idx="548">
                  <c:v>44642</c:v>
                </c:pt>
                <c:pt idx="549">
                  <c:v>44641</c:v>
                </c:pt>
                <c:pt idx="550">
                  <c:v>44638</c:v>
                </c:pt>
                <c:pt idx="551">
                  <c:v>44637</c:v>
                </c:pt>
                <c:pt idx="552">
                  <c:v>44636</c:v>
                </c:pt>
                <c:pt idx="553">
                  <c:v>44635</c:v>
                </c:pt>
                <c:pt idx="554">
                  <c:v>44634</c:v>
                </c:pt>
                <c:pt idx="555">
                  <c:v>44631</c:v>
                </c:pt>
                <c:pt idx="556">
                  <c:v>44630</c:v>
                </c:pt>
                <c:pt idx="557">
                  <c:v>44629</c:v>
                </c:pt>
                <c:pt idx="558">
                  <c:v>44628</c:v>
                </c:pt>
                <c:pt idx="559">
                  <c:v>44627</c:v>
                </c:pt>
                <c:pt idx="560">
                  <c:v>44624</c:v>
                </c:pt>
                <c:pt idx="561">
                  <c:v>44623</c:v>
                </c:pt>
                <c:pt idx="562">
                  <c:v>44622</c:v>
                </c:pt>
                <c:pt idx="563">
                  <c:v>44621</c:v>
                </c:pt>
                <c:pt idx="564">
                  <c:v>44620</c:v>
                </c:pt>
                <c:pt idx="565">
                  <c:v>44617</c:v>
                </c:pt>
                <c:pt idx="566">
                  <c:v>44616</c:v>
                </c:pt>
                <c:pt idx="567">
                  <c:v>44615</c:v>
                </c:pt>
                <c:pt idx="568">
                  <c:v>44614</c:v>
                </c:pt>
                <c:pt idx="569">
                  <c:v>44610</c:v>
                </c:pt>
                <c:pt idx="570">
                  <c:v>44609</c:v>
                </c:pt>
                <c:pt idx="571">
                  <c:v>44608</c:v>
                </c:pt>
                <c:pt idx="572">
                  <c:v>44607</c:v>
                </c:pt>
                <c:pt idx="573">
                  <c:v>44606</c:v>
                </c:pt>
                <c:pt idx="574">
                  <c:v>44603</c:v>
                </c:pt>
                <c:pt idx="575">
                  <c:v>44602</c:v>
                </c:pt>
                <c:pt idx="576">
                  <c:v>44601</c:v>
                </c:pt>
                <c:pt idx="577">
                  <c:v>44600</c:v>
                </c:pt>
                <c:pt idx="578">
                  <c:v>44599</c:v>
                </c:pt>
                <c:pt idx="579">
                  <c:v>44596</c:v>
                </c:pt>
                <c:pt idx="580">
                  <c:v>44595</c:v>
                </c:pt>
                <c:pt idx="581">
                  <c:v>44594</c:v>
                </c:pt>
                <c:pt idx="582">
                  <c:v>44593</c:v>
                </c:pt>
                <c:pt idx="583">
                  <c:v>44592</c:v>
                </c:pt>
                <c:pt idx="584">
                  <c:v>44589</c:v>
                </c:pt>
                <c:pt idx="585">
                  <c:v>44588</c:v>
                </c:pt>
                <c:pt idx="586">
                  <c:v>44587</c:v>
                </c:pt>
                <c:pt idx="587">
                  <c:v>44586</c:v>
                </c:pt>
                <c:pt idx="588">
                  <c:v>44585</c:v>
                </c:pt>
                <c:pt idx="589">
                  <c:v>44582</c:v>
                </c:pt>
                <c:pt idx="590">
                  <c:v>44581</c:v>
                </c:pt>
                <c:pt idx="591">
                  <c:v>44580</c:v>
                </c:pt>
                <c:pt idx="592">
                  <c:v>44579</c:v>
                </c:pt>
                <c:pt idx="593">
                  <c:v>44575</c:v>
                </c:pt>
                <c:pt idx="594">
                  <c:v>44574</c:v>
                </c:pt>
                <c:pt idx="595">
                  <c:v>44573</c:v>
                </c:pt>
                <c:pt idx="596">
                  <c:v>44572</c:v>
                </c:pt>
                <c:pt idx="597">
                  <c:v>44571</c:v>
                </c:pt>
                <c:pt idx="598">
                  <c:v>44568</c:v>
                </c:pt>
                <c:pt idx="599">
                  <c:v>44567</c:v>
                </c:pt>
                <c:pt idx="600">
                  <c:v>44566</c:v>
                </c:pt>
                <c:pt idx="601">
                  <c:v>44565</c:v>
                </c:pt>
                <c:pt idx="602">
                  <c:v>44564</c:v>
                </c:pt>
                <c:pt idx="603">
                  <c:v>44561</c:v>
                </c:pt>
                <c:pt idx="604">
                  <c:v>44560</c:v>
                </c:pt>
                <c:pt idx="605">
                  <c:v>44559</c:v>
                </c:pt>
                <c:pt idx="606">
                  <c:v>44558</c:v>
                </c:pt>
                <c:pt idx="607">
                  <c:v>44557</c:v>
                </c:pt>
                <c:pt idx="608">
                  <c:v>44553</c:v>
                </c:pt>
                <c:pt idx="609">
                  <c:v>44552</c:v>
                </c:pt>
                <c:pt idx="610">
                  <c:v>44551</c:v>
                </c:pt>
                <c:pt idx="611">
                  <c:v>44550</c:v>
                </c:pt>
                <c:pt idx="612">
                  <c:v>44547</c:v>
                </c:pt>
                <c:pt idx="613">
                  <c:v>44546</c:v>
                </c:pt>
                <c:pt idx="614">
                  <c:v>44545</c:v>
                </c:pt>
                <c:pt idx="615">
                  <c:v>44544</c:v>
                </c:pt>
                <c:pt idx="616">
                  <c:v>44543</c:v>
                </c:pt>
                <c:pt idx="617">
                  <c:v>44540</c:v>
                </c:pt>
                <c:pt idx="618">
                  <c:v>44539</c:v>
                </c:pt>
                <c:pt idx="619">
                  <c:v>44538</c:v>
                </c:pt>
                <c:pt idx="620">
                  <c:v>44537</c:v>
                </c:pt>
                <c:pt idx="621">
                  <c:v>44536</c:v>
                </c:pt>
                <c:pt idx="622">
                  <c:v>44533</c:v>
                </c:pt>
                <c:pt idx="623">
                  <c:v>44532</c:v>
                </c:pt>
                <c:pt idx="624">
                  <c:v>44531</c:v>
                </c:pt>
                <c:pt idx="625">
                  <c:v>44530</c:v>
                </c:pt>
                <c:pt idx="626">
                  <c:v>44529</c:v>
                </c:pt>
                <c:pt idx="627">
                  <c:v>44526</c:v>
                </c:pt>
                <c:pt idx="628">
                  <c:v>44524</c:v>
                </c:pt>
                <c:pt idx="629">
                  <c:v>44523</c:v>
                </c:pt>
                <c:pt idx="630">
                  <c:v>44522</c:v>
                </c:pt>
                <c:pt idx="631">
                  <c:v>44519</c:v>
                </c:pt>
                <c:pt idx="632">
                  <c:v>44518</c:v>
                </c:pt>
                <c:pt idx="633">
                  <c:v>44517</c:v>
                </c:pt>
                <c:pt idx="634">
                  <c:v>44516</c:v>
                </c:pt>
                <c:pt idx="635">
                  <c:v>44515</c:v>
                </c:pt>
                <c:pt idx="636">
                  <c:v>44512</c:v>
                </c:pt>
                <c:pt idx="637">
                  <c:v>44510</c:v>
                </c:pt>
                <c:pt idx="638">
                  <c:v>44509</c:v>
                </c:pt>
                <c:pt idx="639">
                  <c:v>44508</c:v>
                </c:pt>
                <c:pt idx="640">
                  <c:v>44505</c:v>
                </c:pt>
                <c:pt idx="641">
                  <c:v>44504</c:v>
                </c:pt>
                <c:pt idx="642">
                  <c:v>44503</c:v>
                </c:pt>
                <c:pt idx="643">
                  <c:v>44502</c:v>
                </c:pt>
                <c:pt idx="644">
                  <c:v>44501</c:v>
                </c:pt>
                <c:pt idx="645">
                  <c:v>44498</c:v>
                </c:pt>
                <c:pt idx="646">
                  <c:v>44497</c:v>
                </c:pt>
                <c:pt idx="647">
                  <c:v>44496</c:v>
                </c:pt>
                <c:pt idx="648">
                  <c:v>44495</c:v>
                </c:pt>
                <c:pt idx="649">
                  <c:v>44494</c:v>
                </c:pt>
                <c:pt idx="650">
                  <c:v>44491</c:v>
                </c:pt>
                <c:pt idx="651">
                  <c:v>44490</c:v>
                </c:pt>
                <c:pt idx="652">
                  <c:v>44489</c:v>
                </c:pt>
                <c:pt idx="653">
                  <c:v>44488</c:v>
                </c:pt>
                <c:pt idx="654">
                  <c:v>44487</c:v>
                </c:pt>
                <c:pt idx="655">
                  <c:v>44484</c:v>
                </c:pt>
                <c:pt idx="656">
                  <c:v>44483</c:v>
                </c:pt>
                <c:pt idx="657">
                  <c:v>44482</c:v>
                </c:pt>
                <c:pt idx="658">
                  <c:v>44481</c:v>
                </c:pt>
                <c:pt idx="659">
                  <c:v>44477</c:v>
                </c:pt>
                <c:pt idx="660">
                  <c:v>44476</c:v>
                </c:pt>
                <c:pt idx="661">
                  <c:v>44475</c:v>
                </c:pt>
                <c:pt idx="662">
                  <c:v>44474</c:v>
                </c:pt>
                <c:pt idx="663">
                  <c:v>44473</c:v>
                </c:pt>
                <c:pt idx="664">
                  <c:v>44470</c:v>
                </c:pt>
                <c:pt idx="665">
                  <c:v>44469</c:v>
                </c:pt>
                <c:pt idx="666">
                  <c:v>44468</c:v>
                </c:pt>
                <c:pt idx="667">
                  <c:v>44467</c:v>
                </c:pt>
                <c:pt idx="668">
                  <c:v>44466</c:v>
                </c:pt>
                <c:pt idx="669">
                  <c:v>44463</c:v>
                </c:pt>
                <c:pt idx="670">
                  <c:v>44462</c:v>
                </c:pt>
                <c:pt idx="671">
                  <c:v>44461</c:v>
                </c:pt>
                <c:pt idx="672">
                  <c:v>44460</c:v>
                </c:pt>
                <c:pt idx="673">
                  <c:v>44459</c:v>
                </c:pt>
                <c:pt idx="674">
                  <c:v>44456</c:v>
                </c:pt>
                <c:pt idx="675">
                  <c:v>44455</c:v>
                </c:pt>
                <c:pt idx="676">
                  <c:v>44454</c:v>
                </c:pt>
                <c:pt idx="677">
                  <c:v>44453</c:v>
                </c:pt>
                <c:pt idx="678">
                  <c:v>44452</c:v>
                </c:pt>
                <c:pt idx="679">
                  <c:v>44449</c:v>
                </c:pt>
                <c:pt idx="680">
                  <c:v>44448</c:v>
                </c:pt>
                <c:pt idx="681">
                  <c:v>44447</c:v>
                </c:pt>
                <c:pt idx="682">
                  <c:v>44446</c:v>
                </c:pt>
                <c:pt idx="683">
                  <c:v>44442</c:v>
                </c:pt>
                <c:pt idx="684">
                  <c:v>44441</c:v>
                </c:pt>
                <c:pt idx="685">
                  <c:v>44440</c:v>
                </c:pt>
                <c:pt idx="686">
                  <c:v>44439</c:v>
                </c:pt>
                <c:pt idx="687">
                  <c:v>44438</c:v>
                </c:pt>
                <c:pt idx="688">
                  <c:v>44435</c:v>
                </c:pt>
                <c:pt idx="689">
                  <c:v>44434</c:v>
                </c:pt>
                <c:pt idx="690">
                  <c:v>44433</c:v>
                </c:pt>
                <c:pt idx="691">
                  <c:v>44432</c:v>
                </c:pt>
                <c:pt idx="692">
                  <c:v>44431</c:v>
                </c:pt>
                <c:pt idx="693">
                  <c:v>44428</c:v>
                </c:pt>
                <c:pt idx="694">
                  <c:v>44427</c:v>
                </c:pt>
                <c:pt idx="695">
                  <c:v>44426</c:v>
                </c:pt>
                <c:pt idx="696">
                  <c:v>44425</c:v>
                </c:pt>
                <c:pt idx="697">
                  <c:v>44424</c:v>
                </c:pt>
                <c:pt idx="698">
                  <c:v>44421</c:v>
                </c:pt>
                <c:pt idx="699">
                  <c:v>44420</c:v>
                </c:pt>
                <c:pt idx="700">
                  <c:v>44419</c:v>
                </c:pt>
                <c:pt idx="701">
                  <c:v>44418</c:v>
                </c:pt>
                <c:pt idx="702">
                  <c:v>44417</c:v>
                </c:pt>
                <c:pt idx="703">
                  <c:v>44414</c:v>
                </c:pt>
                <c:pt idx="704">
                  <c:v>44413</c:v>
                </c:pt>
                <c:pt idx="705">
                  <c:v>44412</c:v>
                </c:pt>
                <c:pt idx="706">
                  <c:v>44411</c:v>
                </c:pt>
                <c:pt idx="707">
                  <c:v>44410</c:v>
                </c:pt>
                <c:pt idx="708">
                  <c:v>44407</c:v>
                </c:pt>
                <c:pt idx="709">
                  <c:v>44406</c:v>
                </c:pt>
                <c:pt idx="710">
                  <c:v>44405</c:v>
                </c:pt>
                <c:pt idx="711">
                  <c:v>44404</c:v>
                </c:pt>
                <c:pt idx="712">
                  <c:v>44403</c:v>
                </c:pt>
                <c:pt idx="713">
                  <c:v>44400</c:v>
                </c:pt>
                <c:pt idx="714">
                  <c:v>44399</c:v>
                </c:pt>
                <c:pt idx="715">
                  <c:v>44398</c:v>
                </c:pt>
                <c:pt idx="716">
                  <c:v>44397</c:v>
                </c:pt>
                <c:pt idx="717">
                  <c:v>44396</c:v>
                </c:pt>
                <c:pt idx="718">
                  <c:v>44393</c:v>
                </c:pt>
                <c:pt idx="719">
                  <c:v>44392</c:v>
                </c:pt>
                <c:pt idx="720">
                  <c:v>44391</c:v>
                </c:pt>
                <c:pt idx="721">
                  <c:v>44390</c:v>
                </c:pt>
                <c:pt idx="722">
                  <c:v>44389</c:v>
                </c:pt>
                <c:pt idx="723">
                  <c:v>44386</c:v>
                </c:pt>
                <c:pt idx="724">
                  <c:v>44385</c:v>
                </c:pt>
                <c:pt idx="725">
                  <c:v>44384</c:v>
                </c:pt>
                <c:pt idx="726">
                  <c:v>44383</c:v>
                </c:pt>
                <c:pt idx="727">
                  <c:v>44379</c:v>
                </c:pt>
                <c:pt idx="728">
                  <c:v>44378</c:v>
                </c:pt>
                <c:pt idx="729">
                  <c:v>44377</c:v>
                </c:pt>
                <c:pt idx="730">
                  <c:v>44376</c:v>
                </c:pt>
                <c:pt idx="731">
                  <c:v>44375</c:v>
                </c:pt>
                <c:pt idx="732">
                  <c:v>44372</c:v>
                </c:pt>
                <c:pt idx="733">
                  <c:v>44371</c:v>
                </c:pt>
                <c:pt idx="734">
                  <c:v>44370</c:v>
                </c:pt>
                <c:pt idx="735">
                  <c:v>44369</c:v>
                </c:pt>
                <c:pt idx="736">
                  <c:v>44368</c:v>
                </c:pt>
                <c:pt idx="737">
                  <c:v>44365</c:v>
                </c:pt>
                <c:pt idx="738">
                  <c:v>44364</c:v>
                </c:pt>
                <c:pt idx="739">
                  <c:v>44363</c:v>
                </c:pt>
                <c:pt idx="740">
                  <c:v>44362</c:v>
                </c:pt>
                <c:pt idx="741">
                  <c:v>44361</c:v>
                </c:pt>
                <c:pt idx="742">
                  <c:v>44358</c:v>
                </c:pt>
                <c:pt idx="743">
                  <c:v>44357</c:v>
                </c:pt>
                <c:pt idx="744">
                  <c:v>44356</c:v>
                </c:pt>
                <c:pt idx="745">
                  <c:v>44355</c:v>
                </c:pt>
                <c:pt idx="746">
                  <c:v>44354</c:v>
                </c:pt>
                <c:pt idx="747">
                  <c:v>44351</c:v>
                </c:pt>
                <c:pt idx="748">
                  <c:v>44350</c:v>
                </c:pt>
                <c:pt idx="749">
                  <c:v>44349</c:v>
                </c:pt>
                <c:pt idx="750">
                  <c:v>44348</c:v>
                </c:pt>
                <c:pt idx="751">
                  <c:v>44344</c:v>
                </c:pt>
                <c:pt idx="752">
                  <c:v>44343</c:v>
                </c:pt>
                <c:pt idx="753">
                  <c:v>44342</c:v>
                </c:pt>
                <c:pt idx="754">
                  <c:v>44341</c:v>
                </c:pt>
                <c:pt idx="755">
                  <c:v>44340</c:v>
                </c:pt>
                <c:pt idx="756" formatCode="m/d/yyyy">
                  <c:v>44337</c:v>
                </c:pt>
                <c:pt idx="757" formatCode="m/d/yyyy">
                  <c:v>44336</c:v>
                </c:pt>
                <c:pt idx="758" formatCode="m/d/yyyy">
                  <c:v>44335</c:v>
                </c:pt>
                <c:pt idx="759" formatCode="m/d/yyyy">
                  <c:v>44334</c:v>
                </c:pt>
                <c:pt idx="760" formatCode="m/d/yyyy">
                  <c:v>44333</c:v>
                </c:pt>
                <c:pt idx="761" formatCode="m/d/yyyy">
                  <c:v>44330</c:v>
                </c:pt>
                <c:pt idx="762" formatCode="m/d/yyyy">
                  <c:v>44329</c:v>
                </c:pt>
                <c:pt idx="763" formatCode="m/d/yyyy">
                  <c:v>44328</c:v>
                </c:pt>
                <c:pt idx="764" formatCode="m/d/yyyy">
                  <c:v>44327</c:v>
                </c:pt>
                <c:pt idx="765" formatCode="m/d/yyyy">
                  <c:v>44326</c:v>
                </c:pt>
                <c:pt idx="766" formatCode="m/d/yyyy">
                  <c:v>44323</c:v>
                </c:pt>
                <c:pt idx="767" formatCode="m/d/yyyy">
                  <c:v>44322</c:v>
                </c:pt>
                <c:pt idx="768" formatCode="m/d/yyyy">
                  <c:v>44321</c:v>
                </c:pt>
                <c:pt idx="769" formatCode="m/d/yyyy">
                  <c:v>44320</c:v>
                </c:pt>
                <c:pt idx="770" formatCode="m/d/yyyy">
                  <c:v>44319</c:v>
                </c:pt>
                <c:pt idx="771" formatCode="m/d/yyyy">
                  <c:v>44316</c:v>
                </c:pt>
                <c:pt idx="772" formatCode="m/d/yyyy">
                  <c:v>44315</c:v>
                </c:pt>
                <c:pt idx="773" formatCode="m/d/yyyy">
                  <c:v>44314</c:v>
                </c:pt>
                <c:pt idx="774" formatCode="m/d/yyyy">
                  <c:v>44313</c:v>
                </c:pt>
                <c:pt idx="775" formatCode="m/d/yyyy">
                  <c:v>44312</c:v>
                </c:pt>
                <c:pt idx="776" formatCode="m/d/yyyy">
                  <c:v>44309</c:v>
                </c:pt>
                <c:pt idx="777" formatCode="m/d/yyyy">
                  <c:v>44308</c:v>
                </c:pt>
              </c:numCache>
            </c:numRef>
          </c:cat>
          <c:val>
            <c:numRef>
              <c:f>'[monthly_debt_report - May 2024.xlsx]Eurobond_Dynamics'!$E$5:$E$782</c:f>
              <c:numCache>
                <c:formatCode>0.00%</c:formatCode>
                <c:ptCount val="778"/>
                <c:pt idx="0">
                  <c:v>7.7630000000000005E-2</c:v>
                </c:pt>
                <c:pt idx="1">
                  <c:v>7.7590000000000006E-2</c:v>
                </c:pt>
                <c:pt idx="2">
                  <c:v>7.7960000000000002E-2</c:v>
                </c:pt>
                <c:pt idx="3">
                  <c:v>7.7929999999999999E-2</c:v>
                </c:pt>
                <c:pt idx="4">
                  <c:v>7.7950000000000005E-2</c:v>
                </c:pt>
                <c:pt idx="5">
                  <c:v>7.7679999999999999E-2</c:v>
                </c:pt>
                <c:pt idx="6">
                  <c:v>7.7280000000000001E-2</c:v>
                </c:pt>
                <c:pt idx="7">
                  <c:v>7.7199999999999991E-2</c:v>
                </c:pt>
                <c:pt idx="8">
                  <c:v>7.7429999999999999E-2</c:v>
                </c:pt>
                <c:pt idx="9">
                  <c:v>7.6630000000000004E-2</c:v>
                </c:pt>
                <c:pt idx="10">
                  <c:v>7.6020000000000004E-2</c:v>
                </c:pt>
                <c:pt idx="11">
                  <c:v>7.3550000000000004E-2</c:v>
                </c:pt>
                <c:pt idx="12">
                  <c:v>7.1480000000000002E-2</c:v>
                </c:pt>
                <c:pt idx="13">
                  <c:v>7.1459999999999996E-2</c:v>
                </c:pt>
                <c:pt idx="14">
                  <c:v>7.1109999999999993E-2</c:v>
                </c:pt>
                <c:pt idx="15">
                  <c:v>7.0639999999999994E-2</c:v>
                </c:pt>
                <c:pt idx="16">
                  <c:v>7.0690000000000003E-2</c:v>
                </c:pt>
                <c:pt idx="17">
                  <c:v>7.0239999999999997E-2</c:v>
                </c:pt>
                <c:pt idx="18">
                  <c:v>6.9120000000000001E-2</c:v>
                </c:pt>
                <c:pt idx="19">
                  <c:v>6.9109999999999991E-2</c:v>
                </c:pt>
                <c:pt idx="20">
                  <c:v>6.9139999999999993E-2</c:v>
                </c:pt>
                <c:pt idx="21">
                  <c:v>6.9190000000000002E-2</c:v>
                </c:pt>
                <c:pt idx="22">
                  <c:v>6.7560000000000009E-2</c:v>
                </c:pt>
                <c:pt idx="23">
                  <c:v>6.6470000000000001E-2</c:v>
                </c:pt>
                <c:pt idx="24">
                  <c:v>6.676E-2</c:v>
                </c:pt>
                <c:pt idx="25">
                  <c:v>6.6890000000000005E-2</c:v>
                </c:pt>
                <c:pt idx="26">
                  <c:v>6.6470000000000001E-2</c:v>
                </c:pt>
                <c:pt idx="27">
                  <c:v>6.6259999999999999E-2</c:v>
                </c:pt>
                <c:pt idx="28">
                  <c:v>6.6570000000000004E-2</c:v>
                </c:pt>
                <c:pt idx="29">
                  <c:v>6.6439999999999999E-2</c:v>
                </c:pt>
                <c:pt idx="30">
                  <c:v>6.6299999999999998E-2</c:v>
                </c:pt>
                <c:pt idx="31">
                  <c:v>6.6000000000000003E-2</c:v>
                </c:pt>
                <c:pt idx="32">
                  <c:v>6.6610000000000003E-2</c:v>
                </c:pt>
                <c:pt idx="33">
                  <c:v>6.5579999999999999E-2</c:v>
                </c:pt>
                <c:pt idx="34">
                  <c:v>6.5509999999999999E-2</c:v>
                </c:pt>
                <c:pt idx="35">
                  <c:v>6.5360000000000001E-2</c:v>
                </c:pt>
                <c:pt idx="36">
                  <c:v>6.5570000000000003E-2</c:v>
                </c:pt>
                <c:pt idx="37">
                  <c:v>6.448000000000001E-2</c:v>
                </c:pt>
                <c:pt idx="38">
                  <c:v>6.4659999999999995E-2</c:v>
                </c:pt>
                <c:pt idx="39">
                  <c:v>6.4659999999999995E-2</c:v>
                </c:pt>
                <c:pt idx="40">
                  <c:v>6.3649999999999998E-2</c:v>
                </c:pt>
                <c:pt idx="41">
                  <c:v>6.3990000000000005E-2</c:v>
                </c:pt>
                <c:pt idx="42">
                  <c:v>6.3899999999999998E-2</c:v>
                </c:pt>
                <c:pt idx="43">
                  <c:v>6.2869999999999995E-2</c:v>
                </c:pt>
                <c:pt idx="44">
                  <c:v>6.3200000000000006E-2</c:v>
                </c:pt>
                <c:pt idx="45">
                  <c:v>6.2839999999999993E-2</c:v>
                </c:pt>
                <c:pt idx="46">
                  <c:v>6.3649999999999998E-2</c:v>
                </c:pt>
                <c:pt idx="47">
                  <c:v>6.3240000000000005E-2</c:v>
                </c:pt>
                <c:pt idx="48">
                  <c:v>6.3009999999999997E-2</c:v>
                </c:pt>
                <c:pt idx="49">
                  <c:v>6.3350000000000004E-2</c:v>
                </c:pt>
                <c:pt idx="50">
                  <c:v>6.2729999999999994E-2</c:v>
                </c:pt>
                <c:pt idx="51">
                  <c:v>6.3399999999999998E-2</c:v>
                </c:pt>
                <c:pt idx="52">
                  <c:v>6.3310000000000005E-2</c:v>
                </c:pt>
                <c:pt idx="53">
                  <c:v>6.3439999999999996E-2</c:v>
                </c:pt>
                <c:pt idx="54">
                  <c:v>6.2990000000000004E-2</c:v>
                </c:pt>
                <c:pt idx="55">
                  <c:v>6.2480000000000001E-2</c:v>
                </c:pt>
                <c:pt idx="56">
                  <c:v>6.2289999999999998E-2</c:v>
                </c:pt>
                <c:pt idx="57">
                  <c:v>6.2149999999999997E-2</c:v>
                </c:pt>
                <c:pt idx="58">
                  <c:v>6.1929999999999999E-2</c:v>
                </c:pt>
                <c:pt idx="59">
                  <c:v>6.1920000000000003E-2</c:v>
                </c:pt>
                <c:pt idx="60">
                  <c:v>6.2230000000000001E-2</c:v>
                </c:pt>
                <c:pt idx="61">
                  <c:v>6.2199999999999998E-2</c:v>
                </c:pt>
                <c:pt idx="62">
                  <c:v>6.2030000000000002E-2</c:v>
                </c:pt>
                <c:pt idx="63">
                  <c:v>6.1589999999999999E-2</c:v>
                </c:pt>
                <c:pt idx="64">
                  <c:v>6.1799999999999994E-2</c:v>
                </c:pt>
                <c:pt idx="65">
                  <c:v>6.1269999999999998E-2</c:v>
                </c:pt>
                <c:pt idx="66">
                  <c:v>6.1519999999999998E-2</c:v>
                </c:pt>
                <c:pt idx="67">
                  <c:v>6.1159999999999999E-2</c:v>
                </c:pt>
                <c:pt idx="68">
                  <c:v>6.0749999999999998E-2</c:v>
                </c:pt>
                <c:pt idx="69">
                  <c:v>6.0819999999999999E-2</c:v>
                </c:pt>
                <c:pt idx="70">
                  <c:v>6.0439999999999994E-2</c:v>
                </c:pt>
                <c:pt idx="71">
                  <c:v>6.0279999999999993E-2</c:v>
                </c:pt>
                <c:pt idx="72">
                  <c:v>5.9930000000000004E-2</c:v>
                </c:pt>
                <c:pt idx="73">
                  <c:v>6.0090000000000005E-2</c:v>
                </c:pt>
                <c:pt idx="74">
                  <c:v>5.987E-2</c:v>
                </c:pt>
                <c:pt idx="75">
                  <c:v>6.0299999999999999E-2</c:v>
                </c:pt>
                <c:pt idx="76">
                  <c:v>5.9699999999999996E-2</c:v>
                </c:pt>
                <c:pt idx="77">
                  <c:v>5.9900000000000002E-2</c:v>
                </c:pt>
                <c:pt idx="78">
                  <c:v>5.969E-2</c:v>
                </c:pt>
                <c:pt idx="79">
                  <c:v>5.9450000000000003E-2</c:v>
                </c:pt>
                <c:pt idx="80">
                  <c:v>5.9340000000000004E-2</c:v>
                </c:pt>
                <c:pt idx="81">
                  <c:v>5.9569999999999998E-2</c:v>
                </c:pt>
                <c:pt idx="82">
                  <c:v>5.9679999999999997E-2</c:v>
                </c:pt>
                <c:pt idx="83">
                  <c:v>5.8840000000000003E-2</c:v>
                </c:pt>
                <c:pt idx="84">
                  <c:v>5.8600000000000006E-2</c:v>
                </c:pt>
                <c:pt idx="85">
                  <c:v>5.8600000000000006E-2</c:v>
                </c:pt>
                <c:pt idx="86">
                  <c:v>5.8979999999999998E-2</c:v>
                </c:pt>
                <c:pt idx="87">
                  <c:v>5.8779999999999999E-2</c:v>
                </c:pt>
                <c:pt idx="88">
                  <c:v>5.8449999999999995E-2</c:v>
                </c:pt>
                <c:pt idx="89">
                  <c:v>5.8499999999999996E-2</c:v>
                </c:pt>
                <c:pt idx="90">
                  <c:v>5.7660000000000003E-2</c:v>
                </c:pt>
                <c:pt idx="91">
                  <c:v>5.7590000000000002E-2</c:v>
                </c:pt>
                <c:pt idx="92">
                  <c:v>5.7990000000000007E-2</c:v>
                </c:pt>
                <c:pt idx="93">
                  <c:v>5.8049999999999997E-2</c:v>
                </c:pt>
                <c:pt idx="94">
                  <c:v>5.824E-2</c:v>
                </c:pt>
                <c:pt idx="95">
                  <c:v>5.756E-2</c:v>
                </c:pt>
                <c:pt idx="96">
                  <c:v>5.6600000000000004E-2</c:v>
                </c:pt>
                <c:pt idx="97">
                  <c:v>5.6710000000000003E-2</c:v>
                </c:pt>
                <c:pt idx="98">
                  <c:v>5.74E-2</c:v>
                </c:pt>
                <c:pt idx="99">
                  <c:v>5.7370000000000004E-2</c:v>
                </c:pt>
                <c:pt idx="100">
                  <c:v>5.7200000000000001E-2</c:v>
                </c:pt>
                <c:pt idx="101">
                  <c:v>5.654E-2</c:v>
                </c:pt>
                <c:pt idx="102">
                  <c:v>5.6520000000000001E-2</c:v>
                </c:pt>
                <c:pt idx="103">
                  <c:v>5.62E-2</c:v>
                </c:pt>
                <c:pt idx="104">
                  <c:v>5.5830000000000005E-2</c:v>
                </c:pt>
                <c:pt idx="105">
                  <c:v>5.5930000000000001E-2</c:v>
                </c:pt>
                <c:pt idx="106">
                  <c:v>5.611E-2</c:v>
                </c:pt>
                <c:pt idx="107">
                  <c:v>5.5640000000000002E-2</c:v>
                </c:pt>
                <c:pt idx="108">
                  <c:v>5.5750000000000001E-2</c:v>
                </c:pt>
                <c:pt idx="109">
                  <c:v>5.6230000000000002E-2</c:v>
                </c:pt>
                <c:pt idx="110">
                  <c:v>5.6029999999999996E-2</c:v>
                </c:pt>
                <c:pt idx="111">
                  <c:v>5.5359999999999993E-2</c:v>
                </c:pt>
                <c:pt idx="112">
                  <c:v>5.6050000000000003E-2</c:v>
                </c:pt>
                <c:pt idx="113">
                  <c:v>5.6150000000000005E-2</c:v>
                </c:pt>
                <c:pt idx="114">
                  <c:v>5.5709999999999996E-2</c:v>
                </c:pt>
                <c:pt idx="115">
                  <c:v>5.577E-2</c:v>
                </c:pt>
                <c:pt idx="116">
                  <c:v>5.79E-2</c:v>
                </c:pt>
                <c:pt idx="117">
                  <c:v>6.1710000000000001E-2</c:v>
                </c:pt>
                <c:pt idx="118">
                  <c:v>6.2E-2</c:v>
                </c:pt>
                <c:pt idx="119">
                  <c:v>6.3079999999999997E-2</c:v>
                </c:pt>
                <c:pt idx="120">
                  <c:v>6.2780000000000002E-2</c:v>
                </c:pt>
                <c:pt idx="121">
                  <c:v>6.2640000000000001E-2</c:v>
                </c:pt>
                <c:pt idx="122">
                  <c:v>6.2530000000000002E-2</c:v>
                </c:pt>
                <c:pt idx="123">
                  <c:v>6.5380000000000008E-2</c:v>
                </c:pt>
                <c:pt idx="124">
                  <c:v>6.6430000000000003E-2</c:v>
                </c:pt>
                <c:pt idx="125">
                  <c:v>6.7119999999999999E-2</c:v>
                </c:pt>
                <c:pt idx="126">
                  <c:v>6.8099999999999994E-2</c:v>
                </c:pt>
                <c:pt idx="127">
                  <c:v>6.9320000000000007E-2</c:v>
                </c:pt>
                <c:pt idx="128">
                  <c:v>6.9720000000000004E-2</c:v>
                </c:pt>
                <c:pt idx="129">
                  <c:v>7.0800000000000002E-2</c:v>
                </c:pt>
                <c:pt idx="130">
                  <c:v>7.0800000000000002E-2</c:v>
                </c:pt>
                <c:pt idx="131">
                  <c:v>7.0999999999999994E-2</c:v>
                </c:pt>
                <c:pt idx="132">
                  <c:v>7.1129999999999999E-2</c:v>
                </c:pt>
                <c:pt idx="133">
                  <c:v>7.1669999999999998E-2</c:v>
                </c:pt>
                <c:pt idx="134">
                  <c:v>7.1580000000000005E-2</c:v>
                </c:pt>
                <c:pt idx="135">
                  <c:v>7.2260000000000005E-2</c:v>
                </c:pt>
                <c:pt idx="136">
                  <c:v>7.1550000000000002E-2</c:v>
                </c:pt>
                <c:pt idx="137">
                  <c:v>7.3109999999999994E-2</c:v>
                </c:pt>
                <c:pt idx="138">
                  <c:v>7.3440000000000005E-2</c:v>
                </c:pt>
                <c:pt idx="139">
                  <c:v>7.2980000000000003E-2</c:v>
                </c:pt>
                <c:pt idx="140">
                  <c:v>7.2649999999999992E-2</c:v>
                </c:pt>
                <c:pt idx="141">
                  <c:v>7.3470000000000008E-2</c:v>
                </c:pt>
                <c:pt idx="142">
                  <c:v>7.356E-2</c:v>
                </c:pt>
                <c:pt idx="143">
                  <c:v>7.3660000000000003E-2</c:v>
                </c:pt>
                <c:pt idx="144">
                  <c:v>7.4990000000000001E-2</c:v>
                </c:pt>
                <c:pt idx="145">
                  <c:v>7.4859999999999996E-2</c:v>
                </c:pt>
                <c:pt idx="146">
                  <c:v>7.6670000000000002E-2</c:v>
                </c:pt>
                <c:pt idx="147">
                  <c:v>7.664E-2</c:v>
                </c:pt>
                <c:pt idx="148">
                  <c:v>7.6359999999999997E-2</c:v>
                </c:pt>
                <c:pt idx="149">
                  <c:v>7.664E-2</c:v>
                </c:pt>
                <c:pt idx="150">
                  <c:v>7.6649999999999996E-2</c:v>
                </c:pt>
                <c:pt idx="151">
                  <c:v>7.6490000000000002E-2</c:v>
                </c:pt>
                <c:pt idx="152">
                  <c:v>7.639E-2</c:v>
                </c:pt>
                <c:pt idx="153">
                  <c:v>7.6219999999999996E-2</c:v>
                </c:pt>
                <c:pt idx="154">
                  <c:v>7.690000000000001E-2</c:v>
                </c:pt>
                <c:pt idx="155">
                  <c:v>7.6249999999999998E-2</c:v>
                </c:pt>
                <c:pt idx="156">
                  <c:v>7.5859999999999997E-2</c:v>
                </c:pt>
                <c:pt idx="157">
                  <c:v>7.644999999999999E-2</c:v>
                </c:pt>
                <c:pt idx="158">
                  <c:v>7.5469999999999995E-2</c:v>
                </c:pt>
                <c:pt idx="159">
                  <c:v>7.6249999999999998E-2</c:v>
                </c:pt>
                <c:pt idx="160">
                  <c:v>7.5199999999999989E-2</c:v>
                </c:pt>
                <c:pt idx="161">
                  <c:v>7.5289999999999996E-2</c:v>
                </c:pt>
                <c:pt idx="162">
                  <c:v>7.5940000000000007E-2</c:v>
                </c:pt>
                <c:pt idx="163">
                  <c:v>7.5719999999999996E-2</c:v>
                </c:pt>
                <c:pt idx="164">
                  <c:v>7.5689999999999993E-2</c:v>
                </c:pt>
                <c:pt idx="165">
                  <c:v>7.4270000000000003E-2</c:v>
                </c:pt>
                <c:pt idx="166">
                  <c:v>7.3130000000000001E-2</c:v>
                </c:pt>
                <c:pt idx="167">
                  <c:v>7.2720000000000007E-2</c:v>
                </c:pt>
                <c:pt idx="168">
                  <c:v>7.2669999999999998E-2</c:v>
                </c:pt>
                <c:pt idx="169">
                  <c:v>7.2489999999999999E-2</c:v>
                </c:pt>
                <c:pt idx="170">
                  <c:v>7.1830000000000005E-2</c:v>
                </c:pt>
                <c:pt idx="171">
                  <c:v>7.2220000000000006E-2</c:v>
                </c:pt>
                <c:pt idx="172">
                  <c:v>7.152E-2</c:v>
                </c:pt>
                <c:pt idx="173">
                  <c:v>7.059E-2</c:v>
                </c:pt>
                <c:pt idx="174">
                  <c:v>7.0929999999999993E-2</c:v>
                </c:pt>
                <c:pt idx="175">
                  <c:v>7.0849999999999996E-2</c:v>
                </c:pt>
                <c:pt idx="176">
                  <c:v>7.0550000000000002E-2</c:v>
                </c:pt>
                <c:pt idx="177">
                  <c:v>7.009E-2</c:v>
                </c:pt>
                <c:pt idx="178">
                  <c:v>7.0120000000000002E-2</c:v>
                </c:pt>
                <c:pt idx="179">
                  <c:v>7.0120000000000002E-2</c:v>
                </c:pt>
                <c:pt idx="180">
                  <c:v>7.0419999999999996E-2</c:v>
                </c:pt>
                <c:pt idx="181">
                  <c:v>7.0120000000000002E-2</c:v>
                </c:pt>
                <c:pt idx="182">
                  <c:v>6.9859999999999992E-2</c:v>
                </c:pt>
                <c:pt idx="183">
                  <c:v>6.9709999999999994E-2</c:v>
                </c:pt>
                <c:pt idx="184">
                  <c:v>6.9800000000000001E-2</c:v>
                </c:pt>
                <c:pt idx="185">
                  <c:v>6.9800000000000001E-2</c:v>
                </c:pt>
                <c:pt idx="186">
                  <c:v>6.9339999999999999E-2</c:v>
                </c:pt>
                <c:pt idx="187">
                  <c:v>6.8669999999999995E-2</c:v>
                </c:pt>
                <c:pt idx="188">
                  <c:v>6.8729999999999999E-2</c:v>
                </c:pt>
                <c:pt idx="189">
                  <c:v>6.8519999999999998E-2</c:v>
                </c:pt>
                <c:pt idx="190">
                  <c:v>6.8390000000000006E-2</c:v>
                </c:pt>
                <c:pt idx="191">
                  <c:v>6.8690000000000001E-2</c:v>
                </c:pt>
                <c:pt idx="192">
                  <c:v>6.8600000000000008E-2</c:v>
                </c:pt>
                <c:pt idx="193">
                  <c:v>6.7610000000000003E-2</c:v>
                </c:pt>
                <c:pt idx="194">
                  <c:v>6.9099999999999995E-2</c:v>
                </c:pt>
                <c:pt idx="195">
                  <c:v>6.8890000000000007E-2</c:v>
                </c:pt>
                <c:pt idx="196">
                  <c:v>6.8589999999999998E-2</c:v>
                </c:pt>
                <c:pt idx="197">
                  <c:v>6.8250000000000005E-2</c:v>
                </c:pt>
                <c:pt idx="198">
                  <c:v>6.8430000000000005E-2</c:v>
                </c:pt>
                <c:pt idx="199">
                  <c:v>6.8449999999999997E-2</c:v>
                </c:pt>
                <c:pt idx="200">
                  <c:v>6.7599999999999993E-2</c:v>
                </c:pt>
                <c:pt idx="201">
                  <c:v>6.7060000000000008E-2</c:v>
                </c:pt>
                <c:pt idx="202">
                  <c:v>6.7119999999999999E-2</c:v>
                </c:pt>
                <c:pt idx="203">
                  <c:v>6.6879999999999995E-2</c:v>
                </c:pt>
                <c:pt idx="204">
                  <c:v>6.6589999999999996E-2</c:v>
                </c:pt>
                <c:pt idx="205">
                  <c:v>6.6689999999999999E-2</c:v>
                </c:pt>
                <c:pt idx="206">
                  <c:v>6.6180000000000003E-2</c:v>
                </c:pt>
                <c:pt idx="207">
                  <c:v>6.6540000000000002E-2</c:v>
                </c:pt>
                <c:pt idx="208">
                  <c:v>6.6720000000000002E-2</c:v>
                </c:pt>
                <c:pt idx="209">
                  <c:v>6.6729999999999998E-2</c:v>
                </c:pt>
                <c:pt idx="210">
                  <c:v>6.651E-2</c:v>
                </c:pt>
                <c:pt idx="211">
                  <c:v>6.6570000000000004E-2</c:v>
                </c:pt>
                <c:pt idx="212">
                  <c:v>6.7129999999999995E-2</c:v>
                </c:pt>
                <c:pt idx="213">
                  <c:v>6.6610000000000003E-2</c:v>
                </c:pt>
                <c:pt idx="214">
                  <c:v>6.6830000000000001E-2</c:v>
                </c:pt>
                <c:pt idx="215">
                  <c:v>6.701E-2</c:v>
                </c:pt>
                <c:pt idx="216">
                  <c:v>6.694E-2</c:v>
                </c:pt>
                <c:pt idx="217">
                  <c:v>6.692999999999999E-2</c:v>
                </c:pt>
                <c:pt idx="218">
                  <c:v>6.6540000000000002E-2</c:v>
                </c:pt>
                <c:pt idx="219">
                  <c:v>6.6839999999999997E-2</c:v>
                </c:pt>
                <c:pt idx="220">
                  <c:v>6.6830000000000001E-2</c:v>
                </c:pt>
                <c:pt idx="221">
                  <c:v>6.7199999999999996E-2</c:v>
                </c:pt>
                <c:pt idx="222">
                  <c:v>6.6849999999999993E-2</c:v>
                </c:pt>
                <c:pt idx="223">
                  <c:v>6.7320000000000005E-2</c:v>
                </c:pt>
                <c:pt idx="224">
                  <c:v>6.8209999999999993E-2</c:v>
                </c:pt>
                <c:pt idx="225">
                  <c:v>6.8400000000000002E-2</c:v>
                </c:pt>
                <c:pt idx="226">
                  <c:v>6.8540000000000004E-2</c:v>
                </c:pt>
                <c:pt idx="227">
                  <c:v>6.7659999999999998E-2</c:v>
                </c:pt>
                <c:pt idx="228">
                  <c:v>6.7489999999999994E-2</c:v>
                </c:pt>
                <c:pt idx="229">
                  <c:v>6.724999999999999E-2</c:v>
                </c:pt>
                <c:pt idx="230">
                  <c:v>6.7369999999999999E-2</c:v>
                </c:pt>
                <c:pt idx="231">
                  <c:v>6.7290000000000003E-2</c:v>
                </c:pt>
                <c:pt idx="232">
                  <c:v>6.6460000000000005E-2</c:v>
                </c:pt>
                <c:pt idx="233">
                  <c:v>6.6860000000000003E-2</c:v>
                </c:pt>
                <c:pt idx="234">
                  <c:v>6.7099999999999993E-2</c:v>
                </c:pt>
                <c:pt idx="235">
                  <c:v>6.7150000000000001E-2</c:v>
                </c:pt>
                <c:pt idx="236">
                  <c:v>6.6970000000000002E-2</c:v>
                </c:pt>
                <c:pt idx="237">
                  <c:v>6.701E-2</c:v>
                </c:pt>
                <c:pt idx="238">
                  <c:v>6.6820000000000004E-2</c:v>
                </c:pt>
                <c:pt idx="239">
                  <c:v>6.6769999999999996E-2</c:v>
                </c:pt>
                <c:pt idx="240">
                  <c:v>6.6409999999999997E-2</c:v>
                </c:pt>
                <c:pt idx="241">
                  <c:v>6.6549999999999998E-2</c:v>
                </c:pt>
                <c:pt idx="242">
                  <c:v>6.6680000000000003E-2</c:v>
                </c:pt>
                <c:pt idx="243">
                  <c:v>6.634000000000001E-2</c:v>
                </c:pt>
                <c:pt idx="244">
                  <c:v>6.6449999999999995E-2</c:v>
                </c:pt>
                <c:pt idx="245">
                  <c:v>6.6239999999999993E-2</c:v>
                </c:pt>
                <c:pt idx="246">
                  <c:v>6.6460000000000005E-2</c:v>
                </c:pt>
                <c:pt idx="247">
                  <c:v>6.5629999999999994E-2</c:v>
                </c:pt>
                <c:pt idx="248">
                  <c:v>6.6009999999999999E-2</c:v>
                </c:pt>
                <c:pt idx="249">
                  <c:v>6.6500000000000004E-2</c:v>
                </c:pt>
                <c:pt idx="250">
                  <c:v>6.5879999999999994E-2</c:v>
                </c:pt>
                <c:pt idx="251">
                  <c:v>6.6229999999999997E-2</c:v>
                </c:pt>
                <c:pt idx="252">
                  <c:v>6.6000000000000003E-2</c:v>
                </c:pt>
                <c:pt idx="253">
                  <c:v>6.6430000000000003E-2</c:v>
                </c:pt>
                <c:pt idx="254">
                  <c:v>6.676E-2</c:v>
                </c:pt>
                <c:pt idx="255">
                  <c:v>6.658E-2</c:v>
                </c:pt>
                <c:pt idx="256">
                  <c:v>6.5869999999999998E-2</c:v>
                </c:pt>
                <c:pt idx="257">
                  <c:v>6.608E-2</c:v>
                </c:pt>
                <c:pt idx="258">
                  <c:v>6.5979999999999997E-2</c:v>
                </c:pt>
                <c:pt idx="259">
                  <c:v>6.6290000000000002E-2</c:v>
                </c:pt>
                <c:pt idx="260">
                  <c:v>6.6420000000000007E-2</c:v>
                </c:pt>
                <c:pt idx="261">
                  <c:v>6.6220000000000001E-2</c:v>
                </c:pt>
                <c:pt idx="262">
                  <c:v>6.6170000000000007E-2</c:v>
                </c:pt>
                <c:pt idx="263">
                  <c:v>6.6170000000000007E-2</c:v>
                </c:pt>
                <c:pt idx="264">
                  <c:v>6.6089999999999996E-2</c:v>
                </c:pt>
                <c:pt idx="265">
                  <c:v>6.6369999999999998E-2</c:v>
                </c:pt>
                <c:pt idx="266">
                  <c:v>6.6489999999999994E-2</c:v>
                </c:pt>
                <c:pt idx="267">
                  <c:v>6.6669999999999993E-2</c:v>
                </c:pt>
                <c:pt idx="268">
                  <c:v>6.6159999999999997E-2</c:v>
                </c:pt>
                <c:pt idx="269">
                  <c:v>6.6239999999999993E-2</c:v>
                </c:pt>
                <c:pt idx="270">
                  <c:v>6.4460000000000003E-2</c:v>
                </c:pt>
                <c:pt idx="271">
                  <c:v>6.54E-2</c:v>
                </c:pt>
                <c:pt idx="272">
                  <c:v>6.5869999999999998E-2</c:v>
                </c:pt>
                <c:pt idx="273">
                  <c:v>6.454E-2</c:v>
                </c:pt>
                <c:pt idx="274">
                  <c:v>6.4989999999999992E-2</c:v>
                </c:pt>
                <c:pt idx="275">
                  <c:v>6.4269999999999994E-2</c:v>
                </c:pt>
                <c:pt idx="276">
                  <c:v>6.3899999999999998E-2</c:v>
                </c:pt>
                <c:pt idx="277">
                  <c:v>6.3759999999999997E-2</c:v>
                </c:pt>
                <c:pt idx="278">
                  <c:v>6.3949999999999993E-2</c:v>
                </c:pt>
                <c:pt idx="279">
                  <c:v>6.2969999999999998E-2</c:v>
                </c:pt>
                <c:pt idx="280">
                  <c:v>6.3149999999999998E-2</c:v>
                </c:pt>
                <c:pt idx="281">
                  <c:v>6.2880000000000005E-2</c:v>
                </c:pt>
                <c:pt idx="282">
                  <c:v>6.3060000000000005E-2</c:v>
                </c:pt>
                <c:pt idx="283">
                  <c:v>6.3060000000000005E-2</c:v>
                </c:pt>
                <c:pt idx="284">
                  <c:v>6.2800000000000009E-2</c:v>
                </c:pt>
                <c:pt idx="285">
                  <c:v>6.2309999999999997E-2</c:v>
                </c:pt>
                <c:pt idx="286">
                  <c:v>6.2449999999999999E-2</c:v>
                </c:pt>
                <c:pt idx="287">
                  <c:v>6.4379999999999993E-2</c:v>
                </c:pt>
                <c:pt idx="288">
                  <c:v>6.4630000000000007E-2</c:v>
                </c:pt>
                <c:pt idx="289">
                  <c:v>6.336E-2</c:v>
                </c:pt>
                <c:pt idx="290">
                  <c:v>6.547E-2</c:v>
                </c:pt>
                <c:pt idx="291">
                  <c:v>6.5390000000000004E-2</c:v>
                </c:pt>
                <c:pt idx="292">
                  <c:v>6.5579999999999999E-2</c:v>
                </c:pt>
                <c:pt idx="293">
                  <c:v>6.5599999999999992E-2</c:v>
                </c:pt>
                <c:pt idx="294">
                  <c:v>6.6180000000000003E-2</c:v>
                </c:pt>
                <c:pt idx="295">
                  <c:v>6.6420000000000007E-2</c:v>
                </c:pt>
                <c:pt idx="296">
                  <c:v>6.6830000000000001E-2</c:v>
                </c:pt>
                <c:pt idx="297">
                  <c:v>6.6529999999999992E-2</c:v>
                </c:pt>
                <c:pt idx="298">
                  <c:v>6.5739999999999993E-2</c:v>
                </c:pt>
                <c:pt idx="299">
                  <c:v>6.5419999999999992E-2</c:v>
                </c:pt>
                <c:pt idx="300">
                  <c:v>6.5170000000000006E-2</c:v>
                </c:pt>
                <c:pt idx="301">
                  <c:v>6.608E-2</c:v>
                </c:pt>
                <c:pt idx="302">
                  <c:v>6.6059999999999994E-2</c:v>
                </c:pt>
                <c:pt idx="303">
                  <c:v>6.4770000000000008E-2</c:v>
                </c:pt>
                <c:pt idx="304">
                  <c:v>6.5570000000000003E-2</c:v>
                </c:pt>
                <c:pt idx="305">
                  <c:v>6.4989999999999992E-2</c:v>
                </c:pt>
                <c:pt idx="306">
                  <c:v>6.5070000000000003E-2</c:v>
                </c:pt>
                <c:pt idx="307">
                  <c:v>6.4680000000000001E-2</c:v>
                </c:pt>
                <c:pt idx="308">
                  <c:v>6.3439999999999996E-2</c:v>
                </c:pt>
                <c:pt idx="309">
                  <c:v>6.3670000000000004E-2</c:v>
                </c:pt>
                <c:pt idx="310">
                  <c:v>6.2050000000000001E-2</c:v>
                </c:pt>
                <c:pt idx="311">
                  <c:v>5.994E-2</c:v>
                </c:pt>
                <c:pt idx="312">
                  <c:v>5.9560000000000002E-2</c:v>
                </c:pt>
                <c:pt idx="313">
                  <c:v>5.9509999999999993E-2</c:v>
                </c:pt>
                <c:pt idx="314">
                  <c:v>5.9580000000000001E-2</c:v>
                </c:pt>
                <c:pt idx="315">
                  <c:v>5.8689999999999999E-2</c:v>
                </c:pt>
                <c:pt idx="316">
                  <c:v>5.8760000000000007E-2</c:v>
                </c:pt>
                <c:pt idx="317">
                  <c:v>5.8440000000000006E-2</c:v>
                </c:pt>
                <c:pt idx="318">
                  <c:v>5.8499999999999996E-2</c:v>
                </c:pt>
                <c:pt idx="319">
                  <c:v>5.8099999999999999E-2</c:v>
                </c:pt>
                <c:pt idx="320">
                  <c:v>5.8159999999999996E-2</c:v>
                </c:pt>
                <c:pt idx="321">
                  <c:v>5.8169999999999999E-2</c:v>
                </c:pt>
                <c:pt idx="322">
                  <c:v>5.654E-2</c:v>
                </c:pt>
                <c:pt idx="323">
                  <c:v>5.6580000000000005E-2</c:v>
                </c:pt>
                <c:pt idx="324">
                  <c:v>5.6029999999999996E-2</c:v>
                </c:pt>
                <c:pt idx="325">
                  <c:v>5.5689999999999996E-2</c:v>
                </c:pt>
                <c:pt idx="326">
                  <c:v>5.5480000000000002E-2</c:v>
                </c:pt>
                <c:pt idx="327">
                  <c:v>5.5879999999999999E-2</c:v>
                </c:pt>
                <c:pt idx="328">
                  <c:v>5.5460000000000002E-2</c:v>
                </c:pt>
                <c:pt idx="329">
                  <c:v>5.4669999999999996E-2</c:v>
                </c:pt>
                <c:pt idx="330">
                  <c:v>5.4779999999999995E-2</c:v>
                </c:pt>
                <c:pt idx="331">
                  <c:v>5.4969999999999998E-2</c:v>
                </c:pt>
                <c:pt idx="332">
                  <c:v>5.4100000000000002E-2</c:v>
                </c:pt>
                <c:pt idx="333">
                  <c:v>5.2720000000000003E-2</c:v>
                </c:pt>
                <c:pt idx="334">
                  <c:v>5.33E-2</c:v>
                </c:pt>
                <c:pt idx="335">
                  <c:v>5.3780000000000001E-2</c:v>
                </c:pt>
                <c:pt idx="336">
                  <c:v>5.407E-2</c:v>
                </c:pt>
                <c:pt idx="337">
                  <c:v>5.4039999999999998E-2</c:v>
                </c:pt>
                <c:pt idx="338">
                  <c:v>5.4179999999999999E-2</c:v>
                </c:pt>
                <c:pt idx="339">
                  <c:v>5.4320000000000007E-2</c:v>
                </c:pt>
                <c:pt idx="340">
                  <c:v>5.4370000000000002E-2</c:v>
                </c:pt>
                <c:pt idx="341">
                  <c:v>5.5289999999999999E-2</c:v>
                </c:pt>
                <c:pt idx="342">
                  <c:v>5.5399999999999998E-2</c:v>
                </c:pt>
                <c:pt idx="343">
                  <c:v>5.5380000000000006E-2</c:v>
                </c:pt>
                <c:pt idx="344">
                  <c:v>5.5439999999999996E-2</c:v>
                </c:pt>
                <c:pt idx="345">
                  <c:v>5.6260000000000004E-2</c:v>
                </c:pt>
                <c:pt idx="346">
                  <c:v>5.7300000000000004E-2</c:v>
                </c:pt>
                <c:pt idx="347">
                  <c:v>5.6849999999999998E-2</c:v>
                </c:pt>
                <c:pt idx="348">
                  <c:v>5.7030000000000004E-2</c:v>
                </c:pt>
                <c:pt idx="349">
                  <c:v>5.7640000000000004E-2</c:v>
                </c:pt>
                <c:pt idx="350">
                  <c:v>5.7510000000000006E-2</c:v>
                </c:pt>
                <c:pt idx="351">
                  <c:v>5.7370000000000004E-2</c:v>
                </c:pt>
                <c:pt idx="352">
                  <c:v>5.806E-2</c:v>
                </c:pt>
                <c:pt idx="353">
                  <c:v>5.7599999999999998E-2</c:v>
                </c:pt>
                <c:pt idx="354">
                  <c:v>5.7830000000000006E-2</c:v>
                </c:pt>
                <c:pt idx="355">
                  <c:v>5.8019999999999995E-2</c:v>
                </c:pt>
                <c:pt idx="356">
                  <c:v>5.7699999999999994E-2</c:v>
                </c:pt>
                <c:pt idx="357">
                  <c:v>5.8040000000000001E-2</c:v>
                </c:pt>
                <c:pt idx="358">
                  <c:v>5.842E-2</c:v>
                </c:pt>
                <c:pt idx="359">
                  <c:v>5.8220000000000001E-2</c:v>
                </c:pt>
                <c:pt idx="360">
                  <c:v>5.808E-2</c:v>
                </c:pt>
                <c:pt idx="361">
                  <c:v>5.772E-2</c:v>
                </c:pt>
                <c:pt idx="362">
                  <c:v>5.7770000000000002E-2</c:v>
                </c:pt>
                <c:pt idx="363">
                  <c:v>5.7820000000000003E-2</c:v>
                </c:pt>
                <c:pt idx="364">
                  <c:v>5.7729999999999997E-2</c:v>
                </c:pt>
                <c:pt idx="365">
                  <c:v>5.74E-2</c:v>
                </c:pt>
                <c:pt idx="366">
                  <c:v>5.7149999999999999E-2</c:v>
                </c:pt>
                <c:pt idx="367">
                  <c:v>5.7329999999999999E-2</c:v>
                </c:pt>
                <c:pt idx="368">
                  <c:v>5.8230000000000004E-2</c:v>
                </c:pt>
                <c:pt idx="369">
                  <c:v>5.8360000000000002E-2</c:v>
                </c:pt>
                <c:pt idx="370">
                  <c:v>5.824E-2</c:v>
                </c:pt>
                <c:pt idx="371">
                  <c:v>5.7910000000000003E-2</c:v>
                </c:pt>
                <c:pt idx="372">
                  <c:v>5.8230000000000004E-2</c:v>
                </c:pt>
                <c:pt idx="373">
                  <c:v>5.7569999999999996E-2</c:v>
                </c:pt>
                <c:pt idx="374">
                  <c:v>5.7939999999999998E-2</c:v>
                </c:pt>
                <c:pt idx="375">
                  <c:v>5.849E-2</c:v>
                </c:pt>
                <c:pt idx="376">
                  <c:v>6.0599999999999994E-2</c:v>
                </c:pt>
                <c:pt idx="377">
                  <c:v>6.2140000000000001E-2</c:v>
                </c:pt>
                <c:pt idx="378">
                  <c:v>6.472E-2</c:v>
                </c:pt>
                <c:pt idx="379">
                  <c:v>6.4729999999999996E-2</c:v>
                </c:pt>
                <c:pt idx="380">
                  <c:v>6.59E-2</c:v>
                </c:pt>
                <c:pt idx="381">
                  <c:v>6.7699999999999996E-2</c:v>
                </c:pt>
                <c:pt idx="382">
                  <c:v>6.8029999999999993E-2</c:v>
                </c:pt>
                <c:pt idx="383">
                  <c:v>6.7970000000000003E-2</c:v>
                </c:pt>
                <c:pt idx="384">
                  <c:v>6.7659999999999998E-2</c:v>
                </c:pt>
                <c:pt idx="385">
                  <c:v>6.694E-2</c:v>
                </c:pt>
                <c:pt idx="386">
                  <c:v>6.7049999999999998E-2</c:v>
                </c:pt>
                <c:pt idx="387">
                  <c:v>6.8780000000000008E-2</c:v>
                </c:pt>
                <c:pt idx="388">
                  <c:v>7.1160000000000001E-2</c:v>
                </c:pt>
                <c:pt idx="389">
                  <c:v>7.5160000000000005E-2</c:v>
                </c:pt>
                <c:pt idx="390">
                  <c:v>7.5770000000000004E-2</c:v>
                </c:pt>
                <c:pt idx="391">
                  <c:v>7.6170000000000002E-2</c:v>
                </c:pt>
                <c:pt idx="392">
                  <c:v>7.6429999999999998E-2</c:v>
                </c:pt>
                <c:pt idx="393">
                  <c:v>7.6429999999999998E-2</c:v>
                </c:pt>
                <c:pt idx="394">
                  <c:v>7.6380000000000003E-2</c:v>
                </c:pt>
                <c:pt idx="395">
                  <c:v>7.6609999999999998E-2</c:v>
                </c:pt>
                <c:pt idx="396">
                  <c:v>7.6280000000000001E-2</c:v>
                </c:pt>
                <c:pt idx="397">
                  <c:v>7.6670000000000002E-2</c:v>
                </c:pt>
                <c:pt idx="398">
                  <c:v>7.5590000000000004E-2</c:v>
                </c:pt>
                <c:pt idx="399">
                  <c:v>7.553E-2</c:v>
                </c:pt>
                <c:pt idx="400">
                  <c:v>7.6069999999999999E-2</c:v>
                </c:pt>
                <c:pt idx="401">
                  <c:v>7.7089999999999992E-2</c:v>
                </c:pt>
                <c:pt idx="402">
                  <c:v>7.6769999999999991E-2</c:v>
                </c:pt>
                <c:pt idx="403">
                  <c:v>7.6689999999999994E-2</c:v>
                </c:pt>
                <c:pt idx="404">
                  <c:v>7.664E-2</c:v>
                </c:pt>
                <c:pt idx="405">
                  <c:v>7.6270000000000004E-2</c:v>
                </c:pt>
                <c:pt idx="406">
                  <c:v>7.6520000000000005E-2</c:v>
                </c:pt>
                <c:pt idx="407">
                  <c:v>7.6569999999999999E-2</c:v>
                </c:pt>
                <c:pt idx="408">
                  <c:v>7.6469999999999996E-2</c:v>
                </c:pt>
                <c:pt idx="409">
                  <c:v>7.6020000000000004E-2</c:v>
                </c:pt>
                <c:pt idx="410">
                  <c:v>7.5899999999999995E-2</c:v>
                </c:pt>
                <c:pt idx="411">
                  <c:v>7.4630000000000002E-2</c:v>
                </c:pt>
                <c:pt idx="412">
                  <c:v>7.4009999999999992E-2</c:v>
                </c:pt>
                <c:pt idx="413">
                  <c:v>7.4039999999999995E-2</c:v>
                </c:pt>
                <c:pt idx="414">
                  <c:v>7.3510000000000006E-2</c:v>
                </c:pt>
                <c:pt idx="415">
                  <c:v>7.3840000000000003E-2</c:v>
                </c:pt>
                <c:pt idx="416">
                  <c:v>7.4829999999999994E-2</c:v>
                </c:pt>
                <c:pt idx="417">
                  <c:v>7.3639999999999997E-2</c:v>
                </c:pt>
                <c:pt idx="418">
                  <c:v>7.2559999999999999E-2</c:v>
                </c:pt>
                <c:pt idx="419">
                  <c:v>7.0890000000000009E-2</c:v>
                </c:pt>
                <c:pt idx="420">
                  <c:v>7.0860000000000006E-2</c:v>
                </c:pt>
                <c:pt idx="421">
                  <c:v>6.9680000000000006E-2</c:v>
                </c:pt>
                <c:pt idx="422">
                  <c:v>6.9580000000000003E-2</c:v>
                </c:pt>
                <c:pt idx="423">
                  <c:v>6.8949999999999997E-2</c:v>
                </c:pt>
                <c:pt idx="424">
                  <c:v>6.9269999999999998E-2</c:v>
                </c:pt>
                <c:pt idx="425">
                  <c:v>6.9019999999999998E-2</c:v>
                </c:pt>
                <c:pt idx="426">
                  <c:v>6.8699999999999997E-2</c:v>
                </c:pt>
                <c:pt idx="427">
                  <c:v>6.8529999999999994E-2</c:v>
                </c:pt>
                <c:pt idx="428">
                  <c:v>6.8110000000000004E-2</c:v>
                </c:pt>
                <c:pt idx="429">
                  <c:v>6.7820000000000005E-2</c:v>
                </c:pt>
                <c:pt idx="430">
                  <c:v>6.7470000000000002E-2</c:v>
                </c:pt>
                <c:pt idx="431">
                  <c:v>6.7430000000000004E-2</c:v>
                </c:pt>
                <c:pt idx="432">
                  <c:v>6.7919999999999994E-2</c:v>
                </c:pt>
                <c:pt idx="433">
                  <c:v>6.7769999999999997E-2</c:v>
                </c:pt>
                <c:pt idx="434">
                  <c:v>6.8059999999999996E-2</c:v>
                </c:pt>
                <c:pt idx="435">
                  <c:v>6.7750000000000005E-2</c:v>
                </c:pt>
                <c:pt idx="436">
                  <c:v>6.8460000000000007E-2</c:v>
                </c:pt>
                <c:pt idx="437">
                  <c:v>6.8639999999999993E-2</c:v>
                </c:pt>
                <c:pt idx="438">
                  <c:v>6.8229999999999999E-2</c:v>
                </c:pt>
                <c:pt idx="439">
                  <c:v>6.8479999999999999E-2</c:v>
                </c:pt>
                <c:pt idx="440">
                  <c:v>6.8070000000000006E-2</c:v>
                </c:pt>
                <c:pt idx="441">
                  <c:v>6.7979999999999999E-2</c:v>
                </c:pt>
                <c:pt idx="442">
                  <c:v>6.8010000000000001E-2</c:v>
                </c:pt>
                <c:pt idx="443">
                  <c:v>6.855E-2</c:v>
                </c:pt>
                <c:pt idx="444">
                  <c:v>6.8430000000000005E-2</c:v>
                </c:pt>
                <c:pt idx="445">
                  <c:v>6.8360000000000004E-2</c:v>
                </c:pt>
                <c:pt idx="446">
                  <c:v>6.7400000000000002E-2</c:v>
                </c:pt>
                <c:pt idx="447">
                  <c:v>6.8580000000000002E-2</c:v>
                </c:pt>
                <c:pt idx="448">
                  <c:v>6.7809999999999995E-2</c:v>
                </c:pt>
                <c:pt idx="449">
                  <c:v>6.8729999999999999E-2</c:v>
                </c:pt>
                <c:pt idx="450">
                  <c:v>6.9360000000000005E-2</c:v>
                </c:pt>
                <c:pt idx="451">
                  <c:v>7.0330000000000004E-2</c:v>
                </c:pt>
                <c:pt idx="452">
                  <c:v>6.9440000000000002E-2</c:v>
                </c:pt>
                <c:pt idx="453">
                  <c:v>7.0900000000000005E-2</c:v>
                </c:pt>
                <c:pt idx="454">
                  <c:v>7.0400000000000004E-2</c:v>
                </c:pt>
                <c:pt idx="455">
                  <c:v>7.077E-2</c:v>
                </c:pt>
                <c:pt idx="456">
                  <c:v>7.0499999999999993E-2</c:v>
                </c:pt>
                <c:pt idx="457">
                  <c:v>7.1010000000000004E-2</c:v>
                </c:pt>
                <c:pt idx="458">
                  <c:v>7.2410000000000002E-2</c:v>
                </c:pt>
                <c:pt idx="459">
                  <c:v>7.2099999999999997E-2</c:v>
                </c:pt>
                <c:pt idx="460">
                  <c:v>7.1820000000000009E-2</c:v>
                </c:pt>
                <c:pt idx="461">
                  <c:v>7.2270000000000001E-2</c:v>
                </c:pt>
                <c:pt idx="462">
                  <c:v>7.6939999999999995E-2</c:v>
                </c:pt>
                <c:pt idx="463">
                  <c:v>7.689E-2</c:v>
                </c:pt>
                <c:pt idx="464">
                  <c:v>7.8170000000000003E-2</c:v>
                </c:pt>
                <c:pt idx="465">
                  <c:v>7.8310000000000005E-2</c:v>
                </c:pt>
                <c:pt idx="466">
                  <c:v>8.0149999999999999E-2</c:v>
                </c:pt>
                <c:pt idx="467">
                  <c:v>8.208E-2</c:v>
                </c:pt>
                <c:pt idx="468">
                  <c:v>8.3299999999999999E-2</c:v>
                </c:pt>
                <c:pt idx="469">
                  <c:v>8.4260000000000002E-2</c:v>
                </c:pt>
                <c:pt idx="470">
                  <c:v>8.2439999999999999E-2</c:v>
                </c:pt>
                <c:pt idx="471">
                  <c:v>8.2260000000000014E-2</c:v>
                </c:pt>
                <c:pt idx="472">
                  <c:v>8.0429999999999988E-2</c:v>
                </c:pt>
                <c:pt idx="473">
                  <c:v>7.9299999999999995E-2</c:v>
                </c:pt>
                <c:pt idx="474">
                  <c:v>7.954E-2</c:v>
                </c:pt>
                <c:pt idx="475">
                  <c:v>7.9829999999999998E-2</c:v>
                </c:pt>
                <c:pt idx="476">
                  <c:v>7.954E-2</c:v>
                </c:pt>
                <c:pt idx="477">
                  <c:v>7.9669999999999991E-2</c:v>
                </c:pt>
                <c:pt idx="478">
                  <c:v>7.9229999999999995E-2</c:v>
                </c:pt>
                <c:pt idx="479">
                  <c:v>7.9750000000000001E-2</c:v>
                </c:pt>
                <c:pt idx="480">
                  <c:v>8.166000000000001E-2</c:v>
                </c:pt>
                <c:pt idx="481">
                  <c:v>7.8539999999999999E-2</c:v>
                </c:pt>
                <c:pt idx="482">
                  <c:v>7.7990000000000004E-2</c:v>
                </c:pt>
                <c:pt idx="483">
                  <c:v>7.8070000000000001E-2</c:v>
                </c:pt>
                <c:pt idx="484">
                  <c:v>7.8179999999999999E-2</c:v>
                </c:pt>
                <c:pt idx="485">
                  <c:v>7.7929999999999999E-2</c:v>
                </c:pt>
                <c:pt idx="486">
                  <c:v>7.780999999999999E-2</c:v>
                </c:pt>
                <c:pt idx="487">
                  <c:v>7.7450000000000005E-2</c:v>
                </c:pt>
                <c:pt idx="488">
                  <c:v>7.5600000000000001E-2</c:v>
                </c:pt>
                <c:pt idx="489">
                  <c:v>7.442E-2</c:v>
                </c:pt>
                <c:pt idx="490">
                  <c:v>7.2419999999999998E-2</c:v>
                </c:pt>
                <c:pt idx="491">
                  <c:v>7.2639999999999996E-2</c:v>
                </c:pt>
                <c:pt idx="492">
                  <c:v>7.2309999999999999E-2</c:v>
                </c:pt>
                <c:pt idx="493">
                  <c:v>7.0690000000000003E-2</c:v>
                </c:pt>
                <c:pt idx="494">
                  <c:v>6.93E-2</c:v>
                </c:pt>
                <c:pt idx="495">
                  <c:v>6.9320000000000007E-2</c:v>
                </c:pt>
                <c:pt idx="496">
                  <c:v>6.9379999999999997E-2</c:v>
                </c:pt>
                <c:pt idx="497">
                  <c:v>6.8839999999999998E-2</c:v>
                </c:pt>
                <c:pt idx="498">
                  <c:v>6.8879999999999997E-2</c:v>
                </c:pt>
                <c:pt idx="499">
                  <c:v>6.8339999999999998E-2</c:v>
                </c:pt>
                <c:pt idx="500">
                  <c:v>6.88E-2</c:v>
                </c:pt>
                <c:pt idx="501">
                  <c:v>6.8600000000000008E-2</c:v>
                </c:pt>
                <c:pt idx="502">
                  <c:v>6.8159999999999998E-2</c:v>
                </c:pt>
                <c:pt idx="503">
                  <c:v>6.8390000000000006E-2</c:v>
                </c:pt>
                <c:pt idx="504">
                  <c:v>6.8250000000000005E-2</c:v>
                </c:pt>
                <c:pt idx="505">
                  <c:v>6.8319999999999992E-2</c:v>
                </c:pt>
                <c:pt idx="506">
                  <c:v>6.7380000000000009E-2</c:v>
                </c:pt>
                <c:pt idx="507">
                  <c:v>6.7460000000000006E-2</c:v>
                </c:pt>
                <c:pt idx="508">
                  <c:v>6.8179999999999991E-2</c:v>
                </c:pt>
                <c:pt idx="509">
                  <c:v>6.7549999999999999E-2</c:v>
                </c:pt>
                <c:pt idx="510">
                  <c:v>6.7720000000000002E-2</c:v>
                </c:pt>
                <c:pt idx="511">
                  <c:v>6.7549999999999999E-2</c:v>
                </c:pt>
                <c:pt idx="512">
                  <c:v>6.7019999999999996E-2</c:v>
                </c:pt>
                <c:pt idx="513">
                  <c:v>6.7489999999999994E-2</c:v>
                </c:pt>
                <c:pt idx="514">
                  <c:v>6.9010000000000002E-2</c:v>
                </c:pt>
                <c:pt idx="515">
                  <c:v>6.8409999999999999E-2</c:v>
                </c:pt>
                <c:pt idx="516">
                  <c:v>6.7479999999999998E-2</c:v>
                </c:pt>
                <c:pt idx="517">
                  <c:v>6.8269999999999997E-2</c:v>
                </c:pt>
                <c:pt idx="518">
                  <c:v>6.785999999999999E-2</c:v>
                </c:pt>
                <c:pt idx="519">
                  <c:v>6.5739999999999993E-2</c:v>
                </c:pt>
                <c:pt idx="520">
                  <c:v>6.8540000000000004E-2</c:v>
                </c:pt>
                <c:pt idx="521">
                  <c:v>6.7510000000000001E-2</c:v>
                </c:pt>
                <c:pt idx="522">
                  <c:v>6.6360000000000002E-2</c:v>
                </c:pt>
                <c:pt idx="523">
                  <c:v>6.6470000000000001E-2</c:v>
                </c:pt>
                <c:pt idx="524">
                  <c:v>6.6020000000000009E-2</c:v>
                </c:pt>
                <c:pt idx="525">
                  <c:v>6.6400000000000001E-2</c:v>
                </c:pt>
                <c:pt idx="526">
                  <c:v>6.5709999999999991E-2</c:v>
                </c:pt>
                <c:pt idx="527">
                  <c:v>6.4960000000000004E-2</c:v>
                </c:pt>
                <c:pt idx="528">
                  <c:v>6.4890000000000003E-2</c:v>
                </c:pt>
                <c:pt idx="529">
                  <c:v>6.5060000000000007E-2</c:v>
                </c:pt>
                <c:pt idx="530">
                  <c:v>6.4219999999999999E-2</c:v>
                </c:pt>
                <c:pt idx="531">
                  <c:v>6.4349999999999991E-2</c:v>
                </c:pt>
                <c:pt idx="532">
                  <c:v>6.3890000000000002E-2</c:v>
                </c:pt>
                <c:pt idx="533">
                  <c:v>6.4740000000000006E-2</c:v>
                </c:pt>
                <c:pt idx="534">
                  <c:v>6.4059999999999992E-2</c:v>
                </c:pt>
                <c:pt idx="535">
                  <c:v>6.4960000000000004E-2</c:v>
                </c:pt>
                <c:pt idx="536">
                  <c:v>6.6049999999999998E-2</c:v>
                </c:pt>
                <c:pt idx="537">
                  <c:v>6.5750000000000003E-2</c:v>
                </c:pt>
                <c:pt idx="538">
                  <c:v>6.5720000000000001E-2</c:v>
                </c:pt>
                <c:pt idx="539">
                  <c:v>6.5530000000000005E-2</c:v>
                </c:pt>
                <c:pt idx="540">
                  <c:v>6.541000000000001E-2</c:v>
                </c:pt>
                <c:pt idx="541">
                  <c:v>6.7650000000000002E-2</c:v>
                </c:pt>
                <c:pt idx="542">
                  <c:v>6.9769999999999999E-2</c:v>
                </c:pt>
                <c:pt idx="543">
                  <c:v>7.0359999999999992E-2</c:v>
                </c:pt>
                <c:pt idx="544">
                  <c:v>7.1029999999999996E-2</c:v>
                </c:pt>
                <c:pt idx="545">
                  <c:v>7.1840000000000001E-2</c:v>
                </c:pt>
                <c:pt idx="546">
                  <c:v>7.3730000000000004E-2</c:v>
                </c:pt>
                <c:pt idx="547">
                  <c:v>7.3609999999999995E-2</c:v>
                </c:pt>
                <c:pt idx="548">
                  <c:v>7.4179999999999996E-2</c:v>
                </c:pt>
                <c:pt idx="549">
                  <c:v>7.4120000000000005E-2</c:v>
                </c:pt>
                <c:pt idx="550">
                  <c:v>7.3620000000000005E-2</c:v>
                </c:pt>
                <c:pt idx="551">
                  <c:v>7.5839999999999991E-2</c:v>
                </c:pt>
                <c:pt idx="552">
                  <c:v>8.1679999999999989E-2</c:v>
                </c:pt>
                <c:pt idx="553">
                  <c:v>8.2569999999999991E-2</c:v>
                </c:pt>
                <c:pt idx="554">
                  <c:v>8.2669999999999993E-2</c:v>
                </c:pt>
                <c:pt idx="555">
                  <c:v>8.0070000000000002E-2</c:v>
                </c:pt>
                <c:pt idx="556">
                  <c:v>8.2560000000000008E-2</c:v>
                </c:pt>
                <c:pt idx="557">
                  <c:v>7.6960000000000001E-2</c:v>
                </c:pt>
                <c:pt idx="558">
                  <c:v>7.9320000000000002E-2</c:v>
                </c:pt>
                <c:pt idx="559">
                  <c:v>8.6370000000000002E-2</c:v>
                </c:pt>
                <c:pt idx="560">
                  <c:v>7.3760000000000006E-2</c:v>
                </c:pt>
                <c:pt idx="561">
                  <c:v>6.3009999999999997E-2</c:v>
                </c:pt>
                <c:pt idx="562">
                  <c:v>6.4189999999999997E-2</c:v>
                </c:pt>
                <c:pt idx="563">
                  <c:v>6.3039999999999999E-2</c:v>
                </c:pt>
                <c:pt idx="564">
                  <c:v>5.4480000000000001E-2</c:v>
                </c:pt>
                <c:pt idx="565">
                  <c:v>4.7460000000000002E-2</c:v>
                </c:pt>
                <c:pt idx="566">
                  <c:v>3.916E-2</c:v>
                </c:pt>
                <c:pt idx="567">
                  <c:v>3.916E-2</c:v>
                </c:pt>
                <c:pt idx="568">
                  <c:v>3.8550000000000001E-2</c:v>
                </c:pt>
                <c:pt idx="569">
                  <c:v>3.7280000000000001E-2</c:v>
                </c:pt>
                <c:pt idx="570">
                  <c:v>3.6769999999999997E-2</c:v>
                </c:pt>
                <c:pt idx="571">
                  <c:v>3.7109999999999997E-2</c:v>
                </c:pt>
                <c:pt idx="572">
                  <c:v>3.7069999999999999E-2</c:v>
                </c:pt>
                <c:pt idx="573">
                  <c:v>3.6970000000000003E-2</c:v>
                </c:pt>
                <c:pt idx="574">
                  <c:v>3.6119999999999999E-2</c:v>
                </c:pt>
                <c:pt idx="575">
                  <c:v>3.6119999999999999E-2</c:v>
                </c:pt>
                <c:pt idx="576">
                  <c:v>3.5339999999999996E-2</c:v>
                </c:pt>
                <c:pt idx="577">
                  <c:v>3.524E-2</c:v>
                </c:pt>
                <c:pt idx="578">
                  <c:v>3.5060000000000001E-2</c:v>
                </c:pt>
                <c:pt idx="579">
                  <c:v>3.4300000000000004E-2</c:v>
                </c:pt>
                <c:pt idx="580">
                  <c:v>3.397E-2</c:v>
                </c:pt>
                <c:pt idx="581">
                  <c:v>3.4079999999999999E-2</c:v>
                </c:pt>
                <c:pt idx="582">
                  <c:v>3.3959999999999997E-2</c:v>
                </c:pt>
                <c:pt idx="583">
                  <c:v>3.3780000000000004E-2</c:v>
                </c:pt>
                <c:pt idx="584">
                  <c:v>3.3579999999999999E-2</c:v>
                </c:pt>
                <c:pt idx="585">
                  <c:v>3.3849999999999998E-2</c:v>
                </c:pt>
                <c:pt idx="586">
                  <c:v>3.4349999999999999E-2</c:v>
                </c:pt>
                <c:pt idx="587">
                  <c:v>3.3889999999999997E-2</c:v>
                </c:pt>
                <c:pt idx="588">
                  <c:v>3.2959999999999996E-2</c:v>
                </c:pt>
                <c:pt idx="589">
                  <c:v>3.0609999999999998E-2</c:v>
                </c:pt>
                <c:pt idx="590">
                  <c:v>3.023E-2</c:v>
                </c:pt>
                <c:pt idx="591">
                  <c:v>3.1030000000000002E-2</c:v>
                </c:pt>
                <c:pt idx="592">
                  <c:v>3.0440000000000002E-2</c:v>
                </c:pt>
                <c:pt idx="593">
                  <c:v>2.9960000000000001E-2</c:v>
                </c:pt>
                <c:pt idx="594">
                  <c:v>2.963E-2</c:v>
                </c:pt>
                <c:pt idx="595">
                  <c:v>2.9830000000000002E-2</c:v>
                </c:pt>
                <c:pt idx="596">
                  <c:v>2.9510000000000002E-2</c:v>
                </c:pt>
                <c:pt idx="597">
                  <c:v>2.946E-2</c:v>
                </c:pt>
                <c:pt idx="598">
                  <c:v>2.8929999999999997E-2</c:v>
                </c:pt>
                <c:pt idx="599">
                  <c:v>2.879E-2</c:v>
                </c:pt>
                <c:pt idx="600">
                  <c:v>2.827E-2</c:v>
                </c:pt>
                <c:pt idx="601">
                  <c:v>2.7830000000000001E-2</c:v>
                </c:pt>
                <c:pt idx="602">
                  <c:v>2.7919999999999997E-2</c:v>
                </c:pt>
                <c:pt idx="603">
                  <c:v>2.8140000000000002E-2</c:v>
                </c:pt>
                <c:pt idx="604">
                  <c:v>2.8039999999999999E-2</c:v>
                </c:pt>
                <c:pt idx="605">
                  <c:v>2.8220000000000002E-2</c:v>
                </c:pt>
                <c:pt idx="606">
                  <c:v>2.8210000000000002E-2</c:v>
                </c:pt>
                <c:pt idx="607">
                  <c:v>2.8210000000000002E-2</c:v>
                </c:pt>
                <c:pt idx="608">
                  <c:v>2.8239999999999998E-2</c:v>
                </c:pt>
                <c:pt idx="609">
                  <c:v>2.819E-2</c:v>
                </c:pt>
                <c:pt idx="610">
                  <c:v>2.8239999999999998E-2</c:v>
                </c:pt>
                <c:pt idx="611">
                  <c:v>2.8469999999999999E-2</c:v>
                </c:pt>
                <c:pt idx="612">
                  <c:v>2.8290000000000003E-2</c:v>
                </c:pt>
                <c:pt idx="613">
                  <c:v>2.801E-2</c:v>
                </c:pt>
                <c:pt idx="614">
                  <c:v>2.8900000000000002E-2</c:v>
                </c:pt>
                <c:pt idx="615">
                  <c:v>2.981E-2</c:v>
                </c:pt>
                <c:pt idx="616">
                  <c:v>2.9679999999999998E-2</c:v>
                </c:pt>
                <c:pt idx="617">
                  <c:v>3.0459999999999997E-2</c:v>
                </c:pt>
                <c:pt idx="618">
                  <c:v>3.0849999999999999E-2</c:v>
                </c:pt>
                <c:pt idx="619">
                  <c:v>3.0529999999999998E-2</c:v>
                </c:pt>
                <c:pt idx="620">
                  <c:v>3.0539999999999998E-2</c:v>
                </c:pt>
                <c:pt idx="621">
                  <c:v>3.0449999999999998E-2</c:v>
                </c:pt>
                <c:pt idx="622">
                  <c:v>3.04E-2</c:v>
                </c:pt>
                <c:pt idx="623">
                  <c:v>3.0200000000000001E-2</c:v>
                </c:pt>
                <c:pt idx="624">
                  <c:v>2.989E-2</c:v>
                </c:pt>
                <c:pt idx="625">
                  <c:v>3.024E-2</c:v>
                </c:pt>
                <c:pt idx="626">
                  <c:v>2.9329999999999998E-2</c:v>
                </c:pt>
                <c:pt idx="627">
                  <c:v>2.9409999999999999E-2</c:v>
                </c:pt>
                <c:pt idx="628">
                  <c:v>2.8799999999999999E-2</c:v>
                </c:pt>
                <c:pt idx="629">
                  <c:v>2.8570000000000002E-2</c:v>
                </c:pt>
                <c:pt idx="630">
                  <c:v>2.862E-2</c:v>
                </c:pt>
                <c:pt idx="631">
                  <c:v>2.8220000000000002E-2</c:v>
                </c:pt>
                <c:pt idx="632">
                  <c:v>2.8159999999999998E-2</c:v>
                </c:pt>
                <c:pt idx="633">
                  <c:v>2.793E-2</c:v>
                </c:pt>
                <c:pt idx="634">
                  <c:v>2.7810000000000001E-2</c:v>
                </c:pt>
                <c:pt idx="635">
                  <c:v>2.76E-2</c:v>
                </c:pt>
                <c:pt idx="636">
                  <c:v>2.6949999999999998E-2</c:v>
                </c:pt>
                <c:pt idx="637">
                  <c:v>2.6980000000000001E-2</c:v>
                </c:pt>
                <c:pt idx="638">
                  <c:v>2.6210000000000001E-2</c:v>
                </c:pt>
                <c:pt idx="639">
                  <c:v>2.6190000000000001E-2</c:v>
                </c:pt>
                <c:pt idx="640">
                  <c:v>2.6009999999999998E-2</c:v>
                </c:pt>
                <c:pt idx="641">
                  <c:v>2.6089999999999999E-2</c:v>
                </c:pt>
                <c:pt idx="642">
                  <c:v>2.6179999999999998E-2</c:v>
                </c:pt>
                <c:pt idx="643">
                  <c:v>2.589E-2</c:v>
                </c:pt>
                <c:pt idx="644">
                  <c:v>2.5659999999999999E-2</c:v>
                </c:pt>
                <c:pt idx="645">
                  <c:v>2.5319999999999999E-2</c:v>
                </c:pt>
                <c:pt idx="646">
                  <c:v>2.5329999999999998E-2</c:v>
                </c:pt>
                <c:pt idx="647">
                  <c:v>2.5219999999999999E-2</c:v>
                </c:pt>
                <c:pt idx="648">
                  <c:v>2.5190000000000001E-2</c:v>
                </c:pt>
                <c:pt idx="649">
                  <c:v>2.5270000000000001E-2</c:v>
                </c:pt>
                <c:pt idx="650">
                  <c:v>2.5230000000000002E-2</c:v>
                </c:pt>
                <c:pt idx="651">
                  <c:v>2.5419999999999998E-2</c:v>
                </c:pt>
                <c:pt idx="652">
                  <c:v>2.5139999999999999E-2</c:v>
                </c:pt>
                <c:pt idx="653">
                  <c:v>2.5099999999999997E-2</c:v>
                </c:pt>
                <c:pt idx="654">
                  <c:v>2.5000000000000001E-2</c:v>
                </c:pt>
                <c:pt idx="655">
                  <c:v>2.5230000000000002E-2</c:v>
                </c:pt>
                <c:pt idx="656">
                  <c:v>2.4910000000000002E-2</c:v>
                </c:pt>
                <c:pt idx="657">
                  <c:v>2.5270000000000001E-2</c:v>
                </c:pt>
                <c:pt idx="658">
                  <c:v>2.5409999999999999E-2</c:v>
                </c:pt>
                <c:pt idx="659">
                  <c:v>2.537E-2</c:v>
                </c:pt>
                <c:pt idx="660">
                  <c:v>2.5239999999999999E-2</c:v>
                </c:pt>
                <c:pt idx="661">
                  <c:v>2.5319999999999999E-2</c:v>
                </c:pt>
                <c:pt idx="662">
                  <c:v>2.528E-2</c:v>
                </c:pt>
                <c:pt idx="663">
                  <c:v>2.538E-2</c:v>
                </c:pt>
                <c:pt idx="664">
                  <c:v>2.4910000000000002E-2</c:v>
                </c:pt>
                <c:pt idx="665">
                  <c:v>2.402E-2</c:v>
                </c:pt>
                <c:pt idx="666">
                  <c:v>2.3879999999999998E-2</c:v>
                </c:pt>
                <c:pt idx="667">
                  <c:v>2.376E-2</c:v>
                </c:pt>
                <c:pt idx="668">
                  <c:v>2.2550000000000001E-2</c:v>
                </c:pt>
                <c:pt idx="669">
                  <c:v>2.2019999999999998E-2</c:v>
                </c:pt>
                <c:pt idx="670">
                  <c:v>2.2029999999999998E-2</c:v>
                </c:pt>
                <c:pt idx="671">
                  <c:v>2.1780000000000001E-2</c:v>
                </c:pt>
                <c:pt idx="672">
                  <c:v>2.146E-2</c:v>
                </c:pt>
                <c:pt idx="673">
                  <c:v>2.1429999999999998E-2</c:v>
                </c:pt>
                <c:pt idx="674">
                  <c:v>2.1429999999999998E-2</c:v>
                </c:pt>
                <c:pt idx="675">
                  <c:v>2.1489999999999999E-2</c:v>
                </c:pt>
                <c:pt idx="676">
                  <c:v>2.1440000000000001E-2</c:v>
                </c:pt>
                <c:pt idx="677">
                  <c:v>2.1489999999999999E-2</c:v>
                </c:pt>
                <c:pt idx="678">
                  <c:v>2.1569999999999999E-2</c:v>
                </c:pt>
                <c:pt idx="679">
                  <c:v>2.1760000000000002E-2</c:v>
                </c:pt>
                <c:pt idx="680">
                  <c:v>2.189E-2</c:v>
                </c:pt>
                <c:pt idx="681">
                  <c:v>2.188E-2</c:v>
                </c:pt>
                <c:pt idx="682">
                  <c:v>2.2090000000000002E-2</c:v>
                </c:pt>
                <c:pt idx="683">
                  <c:v>2.2040000000000001E-2</c:v>
                </c:pt>
                <c:pt idx="684">
                  <c:v>2.2000000000000002E-2</c:v>
                </c:pt>
                <c:pt idx="685">
                  <c:v>2.2080000000000002E-2</c:v>
                </c:pt>
                <c:pt idx="686">
                  <c:v>2.2320000000000003E-2</c:v>
                </c:pt>
                <c:pt idx="687">
                  <c:v>2.2419999999999999E-2</c:v>
                </c:pt>
                <c:pt idx="688">
                  <c:v>2.2380000000000001E-2</c:v>
                </c:pt>
                <c:pt idx="689">
                  <c:v>2.2530000000000001E-2</c:v>
                </c:pt>
                <c:pt idx="690">
                  <c:v>2.2380000000000001E-2</c:v>
                </c:pt>
                <c:pt idx="691">
                  <c:v>2.2480000000000003E-2</c:v>
                </c:pt>
                <c:pt idx="692">
                  <c:v>2.2370000000000001E-2</c:v>
                </c:pt>
                <c:pt idx="693">
                  <c:v>2.2450000000000001E-2</c:v>
                </c:pt>
                <c:pt idx="694">
                  <c:v>2.247E-2</c:v>
                </c:pt>
                <c:pt idx="695">
                  <c:v>2.2250000000000002E-2</c:v>
                </c:pt>
                <c:pt idx="696">
                  <c:v>2.239E-2</c:v>
                </c:pt>
                <c:pt idx="697">
                  <c:v>2.2320000000000003E-2</c:v>
                </c:pt>
                <c:pt idx="698">
                  <c:v>2.214E-2</c:v>
                </c:pt>
                <c:pt idx="699">
                  <c:v>2.2460000000000001E-2</c:v>
                </c:pt>
                <c:pt idx="700">
                  <c:v>2.2380000000000001E-2</c:v>
                </c:pt>
                <c:pt idx="701">
                  <c:v>2.247E-2</c:v>
                </c:pt>
                <c:pt idx="702">
                  <c:v>2.247E-2</c:v>
                </c:pt>
                <c:pt idx="703">
                  <c:v>2.2540000000000001E-2</c:v>
                </c:pt>
                <c:pt idx="704">
                  <c:v>2.2509999999999999E-2</c:v>
                </c:pt>
                <c:pt idx="705">
                  <c:v>2.2460000000000001E-2</c:v>
                </c:pt>
                <c:pt idx="706">
                  <c:v>2.257E-2</c:v>
                </c:pt>
                <c:pt idx="707">
                  <c:v>2.2550000000000001E-2</c:v>
                </c:pt>
                <c:pt idx="708">
                  <c:v>2.2579999999999999E-2</c:v>
                </c:pt>
                <c:pt idx="709">
                  <c:v>2.274E-2</c:v>
                </c:pt>
                <c:pt idx="710">
                  <c:v>2.2669999999999999E-2</c:v>
                </c:pt>
                <c:pt idx="711">
                  <c:v>2.2709999999999998E-2</c:v>
                </c:pt>
                <c:pt idx="712">
                  <c:v>2.2709999999999998E-2</c:v>
                </c:pt>
                <c:pt idx="713">
                  <c:v>2.2429999999999999E-2</c:v>
                </c:pt>
                <c:pt idx="714">
                  <c:v>2.2550000000000001E-2</c:v>
                </c:pt>
                <c:pt idx="715">
                  <c:v>2.2579999999999999E-2</c:v>
                </c:pt>
                <c:pt idx="716">
                  <c:v>2.2409999999999999E-2</c:v>
                </c:pt>
                <c:pt idx="717">
                  <c:v>2.239E-2</c:v>
                </c:pt>
                <c:pt idx="718">
                  <c:v>2.2380000000000001E-2</c:v>
                </c:pt>
                <c:pt idx="719">
                  <c:v>2.2419999999999999E-2</c:v>
                </c:pt>
                <c:pt idx="720">
                  <c:v>2.2450000000000001E-2</c:v>
                </c:pt>
                <c:pt idx="721">
                  <c:v>2.2669999999999999E-2</c:v>
                </c:pt>
                <c:pt idx="722">
                  <c:v>2.2559999999999997E-2</c:v>
                </c:pt>
                <c:pt idx="723">
                  <c:v>2.2540000000000001E-2</c:v>
                </c:pt>
                <c:pt idx="724">
                  <c:v>2.2429999999999999E-2</c:v>
                </c:pt>
                <c:pt idx="725">
                  <c:v>2.2349999999999998E-2</c:v>
                </c:pt>
                <c:pt idx="726">
                  <c:v>2.257E-2</c:v>
                </c:pt>
                <c:pt idx="727">
                  <c:v>2.2629999999999997E-2</c:v>
                </c:pt>
                <c:pt idx="728">
                  <c:v>2.29E-2</c:v>
                </c:pt>
                <c:pt idx="729">
                  <c:v>2.3E-2</c:v>
                </c:pt>
                <c:pt idx="730">
                  <c:v>2.3269999999999999E-2</c:v>
                </c:pt>
                <c:pt idx="731">
                  <c:v>2.3439999999999999E-2</c:v>
                </c:pt>
                <c:pt idx="732">
                  <c:v>2.3380000000000001E-2</c:v>
                </c:pt>
                <c:pt idx="733">
                  <c:v>2.3370000000000002E-2</c:v>
                </c:pt>
                <c:pt idx="734">
                  <c:v>2.3310000000000001E-2</c:v>
                </c:pt>
                <c:pt idx="735">
                  <c:v>2.3170000000000003E-2</c:v>
                </c:pt>
                <c:pt idx="736">
                  <c:v>2.298E-2</c:v>
                </c:pt>
                <c:pt idx="737">
                  <c:v>2.2789999999999998E-2</c:v>
                </c:pt>
                <c:pt idx="738">
                  <c:v>2.2839999999999999E-2</c:v>
                </c:pt>
                <c:pt idx="739">
                  <c:v>2.3479999999999997E-2</c:v>
                </c:pt>
                <c:pt idx="740">
                  <c:v>2.266E-2</c:v>
                </c:pt>
                <c:pt idx="741">
                  <c:v>2.2499999999999999E-2</c:v>
                </c:pt>
                <c:pt idx="742">
                  <c:v>2.2360000000000001E-2</c:v>
                </c:pt>
                <c:pt idx="743">
                  <c:v>2.3969999999999998E-2</c:v>
                </c:pt>
                <c:pt idx="744">
                  <c:v>2.4340000000000001E-2</c:v>
                </c:pt>
                <c:pt idx="745">
                  <c:v>2.4510000000000001E-2</c:v>
                </c:pt>
                <c:pt idx="746">
                  <c:v>2.4540000000000003E-2</c:v>
                </c:pt>
                <c:pt idx="747">
                  <c:v>2.4390000000000002E-2</c:v>
                </c:pt>
                <c:pt idx="748">
                  <c:v>2.479E-2</c:v>
                </c:pt>
                <c:pt idx="749">
                  <c:v>2.4670000000000001E-2</c:v>
                </c:pt>
                <c:pt idx="750">
                  <c:v>2.4709999999999999E-2</c:v>
                </c:pt>
                <c:pt idx="751">
                  <c:v>2.4920000000000001E-2</c:v>
                </c:pt>
                <c:pt idx="752">
                  <c:v>2.512E-2</c:v>
                </c:pt>
                <c:pt idx="753">
                  <c:v>2.5329999999999998E-2</c:v>
                </c:pt>
                <c:pt idx="754">
                  <c:v>2.521E-2</c:v>
                </c:pt>
                <c:pt idx="755">
                  <c:v>2.5489999999999999E-2</c:v>
                </c:pt>
                <c:pt idx="756">
                  <c:v>2.5579999999999999E-2</c:v>
                </c:pt>
                <c:pt idx="757">
                  <c:v>2.5520000000000001E-2</c:v>
                </c:pt>
                <c:pt idx="758">
                  <c:v>2.5910000000000002E-2</c:v>
                </c:pt>
                <c:pt idx="759">
                  <c:v>2.5510000000000001E-2</c:v>
                </c:pt>
                <c:pt idx="760">
                  <c:v>2.6080000000000002E-2</c:v>
                </c:pt>
                <c:pt idx="761">
                  <c:v>2.581E-2</c:v>
                </c:pt>
                <c:pt idx="762">
                  <c:v>2.5859999999999998E-2</c:v>
                </c:pt>
                <c:pt idx="763">
                  <c:v>2.6009999999999998E-2</c:v>
                </c:pt>
                <c:pt idx="764">
                  <c:v>2.5729999999999999E-2</c:v>
                </c:pt>
                <c:pt idx="765">
                  <c:v>2.5750000000000002E-2</c:v>
                </c:pt>
                <c:pt idx="766">
                  <c:v>2.5729999999999999E-2</c:v>
                </c:pt>
                <c:pt idx="767">
                  <c:v>2.6030000000000001E-2</c:v>
                </c:pt>
                <c:pt idx="768">
                  <c:v>2.605E-2</c:v>
                </c:pt>
                <c:pt idx="769">
                  <c:v>2.622E-2</c:v>
                </c:pt>
                <c:pt idx="770">
                  <c:v>2.6370000000000001E-2</c:v>
                </c:pt>
                <c:pt idx="771">
                  <c:v>2.6150000000000003E-2</c:v>
                </c:pt>
                <c:pt idx="772">
                  <c:v>2.6520000000000002E-2</c:v>
                </c:pt>
                <c:pt idx="773">
                  <c:v>2.6389999999999997E-2</c:v>
                </c:pt>
                <c:pt idx="774">
                  <c:v>2.6970000000000001E-2</c:v>
                </c:pt>
                <c:pt idx="775">
                  <c:v>2.7099999999999999E-2</c:v>
                </c:pt>
                <c:pt idx="776">
                  <c:v>2.7309999999999997E-2</c:v>
                </c:pt>
                <c:pt idx="777">
                  <c:v>2.7160000000000004E-2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57-4F96-AD05-96CD580A2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953631"/>
        <c:axId val="877955711"/>
      </c:lineChart>
      <c:dateAx>
        <c:axId val="877973599"/>
        <c:scaling>
          <c:orientation val="minMax"/>
          <c:min val="44338"/>
        </c:scaling>
        <c:delete val="0"/>
        <c:axPos val="b"/>
        <c:numFmt formatCode="[$-10409]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77958207"/>
        <c:crosses val="autoZero"/>
        <c:auto val="0"/>
        <c:lblOffset val="100"/>
        <c:baseTimeUnit val="days"/>
        <c:majorUnit val="1"/>
        <c:majorTimeUnit val="months"/>
      </c:dateAx>
      <c:valAx>
        <c:axId val="877958207"/>
        <c:scaling>
          <c:orientation val="minMax"/>
          <c:max val="110"/>
          <c:min val="75"/>
        </c:scaling>
        <c:delete val="0"/>
        <c:axPos val="l"/>
        <c:majorGridlines>
          <c:spPr>
            <a:ln w="9525" cap="flat" cmpd="sng" algn="ctr">
              <a:solidFill>
                <a:srgbClr val="666666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77973599"/>
        <c:crosses val="autoZero"/>
        <c:crossBetween val="midCat"/>
      </c:valAx>
      <c:valAx>
        <c:axId val="877955711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77953631"/>
        <c:crosses val="max"/>
        <c:crossBetween val="between"/>
      </c:valAx>
      <c:dateAx>
        <c:axId val="877953631"/>
        <c:scaling>
          <c:orientation val="minMax"/>
        </c:scaling>
        <c:delete val="1"/>
        <c:axPos val="b"/>
        <c:numFmt formatCode="dd\.mm\.yyyy" sourceLinked="1"/>
        <c:majorTickMark val="out"/>
        <c:minorTickMark val="none"/>
        <c:tickLblPos val="nextTo"/>
        <c:crossAx val="877955711"/>
        <c:crosses val="autoZero"/>
        <c:auto val="0"/>
        <c:lblOffset val="100"/>
        <c:baseTimeUnit val="days"/>
        <c:majorUnit val="1"/>
        <c:minorUnit val="1"/>
      </c:dateAx>
      <c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Comparison of </a:t>
            </a:r>
            <a:r>
              <a:rPr lang="en-US" b="0">
                <a:solidFill>
                  <a:schemeClr val="tx1">
                    <a:lumMod val="65000"/>
                    <a:lumOff val="35000"/>
                  </a:schemeClr>
                </a:solidFill>
              </a:rPr>
              <a:t>Eurobond Yield Dynamics</a:t>
            </a:r>
            <a:r>
              <a:rPr lang="en-US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>
                <a:solidFill>
                  <a:schemeClr val="tx1">
                    <a:lumMod val="65000"/>
                    <a:lumOff val="35000"/>
                  </a:schemeClr>
                </a:solidFill>
              </a:rPr>
              <a:t>with Peer</a:t>
            </a:r>
            <a:r>
              <a:rPr lang="en-US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Countries</a:t>
            </a:r>
            <a:endParaRPr lang="en-US" b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431275267449819E-2"/>
          <c:y val="0.16388823399803545"/>
          <c:w val="0.82040361455177535"/>
          <c:h val="0.53147575362834931"/>
        </c:manualLayout>
      </c:layout>
      <c:lineChart>
        <c:grouping val="standard"/>
        <c:varyColors val="0"/>
        <c:ser>
          <c:idx val="0"/>
          <c:order val="0"/>
          <c:tx>
            <c:strRef>
              <c:f>Eurobonds_Comparo!$B$7</c:f>
              <c:strCache>
                <c:ptCount val="1"/>
                <c:pt idx="0">
                  <c:v>Georgia '26|0.5b|2.75%|BB</c:v>
                </c:pt>
              </c:strCache>
            </c:strRef>
          </c:tx>
          <c:spPr>
            <a:ln w="25400" cap="rnd">
              <a:solidFill>
                <a:srgbClr val="FF6D6D"/>
              </a:solidFill>
            </a:ln>
            <a:effectLst/>
          </c:spPr>
          <c:marker>
            <c:symbol val="none"/>
          </c:marker>
          <c:dLbls>
            <c:dLbl>
              <c:idx val="778"/>
              <c:layout>
                <c:manualLayout>
                  <c:x val="-1.3502377532511242E-16"/>
                  <c:y val="-4.0918151775412831E-2"/>
                </c:manualLayout>
              </c:layout>
              <c:spPr>
                <a:solidFill>
                  <a:srgbClr val="FF6D6D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2F-4A20-8911-665B8CF614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6D6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Eurobonds_Comparo!$A$8:$A$787</c:f>
              <c:numCache>
                <c:formatCode>dd\.mm\.yyyy</c:formatCode>
                <c:ptCount val="780"/>
                <c:pt idx="0">
                  <c:v>45443</c:v>
                </c:pt>
                <c:pt idx="1">
                  <c:v>45442</c:v>
                </c:pt>
                <c:pt idx="2">
                  <c:v>45441</c:v>
                </c:pt>
                <c:pt idx="3">
                  <c:v>45440</c:v>
                </c:pt>
                <c:pt idx="4">
                  <c:v>45436</c:v>
                </c:pt>
                <c:pt idx="5">
                  <c:v>45435</c:v>
                </c:pt>
                <c:pt idx="6">
                  <c:v>45434</c:v>
                </c:pt>
                <c:pt idx="7">
                  <c:v>45433</c:v>
                </c:pt>
                <c:pt idx="8">
                  <c:v>45432</c:v>
                </c:pt>
                <c:pt idx="9">
                  <c:v>45429</c:v>
                </c:pt>
                <c:pt idx="10">
                  <c:v>45428</c:v>
                </c:pt>
                <c:pt idx="11">
                  <c:v>45427</c:v>
                </c:pt>
                <c:pt idx="12">
                  <c:v>45426</c:v>
                </c:pt>
                <c:pt idx="13">
                  <c:v>45425</c:v>
                </c:pt>
                <c:pt idx="14">
                  <c:v>45422</c:v>
                </c:pt>
                <c:pt idx="15">
                  <c:v>45421</c:v>
                </c:pt>
                <c:pt idx="16">
                  <c:v>45420</c:v>
                </c:pt>
                <c:pt idx="17">
                  <c:v>45419</c:v>
                </c:pt>
                <c:pt idx="18">
                  <c:v>45418</c:v>
                </c:pt>
                <c:pt idx="19">
                  <c:v>45415</c:v>
                </c:pt>
                <c:pt idx="20">
                  <c:v>45414</c:v>
                </c:pt>
                <c:pt idx="21">
                  <c:v>45413</c:v>
                </c:pt>
                <c:pt idx="22">
                  <c:v>45412</c:v>
                </c:pt>
                <c:pt idx="23">
                  <c:v>45411</c:v>
                </c:pt>
                <c:pt idx="24">
                  <c:v>45408</c:v>
                </c:pt>
                <c:pt idx="25">
                  <c:v>45407</c:v>
                </c:pt>
                <c:pt idx="26">
                  <c:v>45406</c:v>
                </c:pt>
                <c:pt idx="27">
                  <c:v>45405</c:v>
                </c:pt>
                <c:pt idx="28">
                  <c:v>45404</c:v>
                </c:pt>
                <c:pt idx="29">
                  <c:v>45401</c:v>
                </c:pt>
                <c:pt idx="30">
                  <c:v>45400</c:v>
                </c:pt>
                <c:pt idx="31">
                  <c:v>45399</c:v>
                </c:pt>
                <c:pt idx="32">
                  <c:v>45398</c:v>
                </c:pt>
                <c:pt idx="33">
                  <c:v>45397</c:v>
                </c:pt>
                <c:pt idx="34">
                  <c:v>45394</c:v>
                </c:pt>
                <c:pt idx="35">
                  <c:v>45393</c:v>
                </c:pt>
                <c:pt idx="36">
                  <c:v>45392</c:v>
                </c:pt>
                <c:pt idx="37">
                  <c:v>45391</c:v>
                </c:pt>
                <c:pt idx="38">
                  <c:v>45390</c:v>
                </c:pt>
                <c:pt idx="39">
                  <c:v>45387</c:v>
                </c:pt>
                <c:pt idx="40">
                  <c:v>45386</c:v>
                </c:pt>
                <c:pt idx="41">
                  <c:v>45385</c:v>
                </c:pt>
                <c:pt idx="42">
                  <c:v>45384</c:v>
                </c:pt>
                <c:pt idx="43">
                  <c:v>45383</c:v>
                </c:pt>
                <c:pt idx="44">
                  <c:v>45379</c:v>
                </c:pt>
                <c:pt idx="45">
                  <c:v>45378</c:v>
                </c:pt>
                <c:pt idx="46">
                  <c:v>45377</c:v>
                </c:pt>
                <c:pt idx="47">
                  <c:v>45376</c:v>
                </c:pt>
                <c:pt idx="48">
                  <c:v>45373</c:v>
                </c:pt>
                <c:pt idx="49">
                  <c:v>45372</c:v>
                </c:pt>
                <c:pt idx="50">
                  <c:v>45371</c:v>
                </c:pt>
                <c:pt idx="51">
                  <c:v>45370</c:v>
                </c:pt>
                <c:pt idx="52">
                  <c:v>45369</c:v>
                </c:pt>
                <c:pt idx="53">
                  <c:v>45366</c:v>
                </c:pt>
                <c:pt idx="54">
                  <c:v>45365</c:v>
                </c:pt>
                <c:pt idx="55">
                  <c:v>45364</c:v>
                </c:pt>
                <c:pt idx="56">
                  <c:v>45363</c:v>
                </c:pt>
                <c:pt idx="57">
                  <c:v>45362</c:v>
                </c:pt>
                <c:pt idx="58">
                  <c:v>45359</c:v>
                </c:pt>
                <c:pt idx="59">
                  <c:v>45358</c:v>
                </c:pt>
                <c:pt idx="60">
                  <c:v>45357</c:v>
                </c:pt>
                <c:pt idx="61">
                  <c:v>45356</c:v>
                </c:pt>
                <c:pt idx="62">
                  <c:v>45355</c:v>
                </c:pt>
                <c:pt idx="63">
                  <c:v>45352</c:v>
                </c:pt>
                <c:pt idx="64">
                  <c:v>45351</c:v>
                </c:pt>
                <c:pt idx="65">
                  <c:v>45350</c:v>
                </c:pt>
                <c:pt idx="66">
                  <c:v>45349</c:v>
                </c:pt>
                <c:pt idx="67">
                  <c:v>45348</c:v>
                </c:pt>
                <c:pt idx="68">
                  <c:v>45345</c:v>
                </c:pt>
                <c:pt idx="69">
                  <c:v>45344</c:v>
                </c:pt>
                <c:pt idx="70">
                  <c:v>45343</c:v>
                </c:pt>
                <c:pt idx="71">
                  <c:v>45342</c:v>
                </c:pt>
                <c:pt idx="72">
                  <c:v>45338</c:v>
                </c:pt>
                <c:pt idx="73">
                  <c:v>45337</c:v>
                </c:pt>
                <c:pt idx="74">
                  <c:v>45336</c:v>
                </c:pt>
                <c:pt idx="75">
                  <c:v>45335</c:v>
                </c:pt>
                <c:pt idx="76">
                  <c:v>45334</c:v>
                </c:pt>
                <c:pt idx="77">
                  <c:v>45331</c:v>
                </c:pt>
                <c:pt idx="78">
                  <c:v>45330</c:v>
                </c:pt>
                <c:pt idx="79">
                  <c:v>45329</c:v>
                </c:pt>
                <c:pt idx="80">
                  <c:v>45328</c:v>
                </c:pt>
                <c:pt idx="81">
                  <c:v>45327</c:v>
                </c:pt>
                <c:pt idx="82">
                  <c:v>45324</c:v>
                </c:pt>
                <c:pt idx="83">
                  <c:v>45323</c:v>
                </c:pt>
                <c:pt idx="84">
                  <c:v>45322</c:v>
                </c:pt>
                <c:pt idx="85">
                  <c:v>45321</c:v>
                </c:pt>
                <c:pt idx="86">
                  <c:v>45320</c:v>
                </c:pt>
                <c:pt idx="87">
                  <c:v>45317</c:v>
                </c:pt>
                <c:pt idx="88">
                  <c:v>45316</c:v>
                </c:pt>
                <c:pt idx="89">
                  <c:v>45315</c:v>
                </c:pt>
                <c:pt idx="90">
                  <c:v>45314</c:v>
                </c:pt>
                <c:pt idx="91">
                  <c:v>45313</c:v>
                </c:pt>
                <c:pt idx="92">
                  <c:v>45310</c:v>
                </c:pt>
                <c:pt idx="93">
                  <c:v>45309</c:v>
                </c:pt>
                <c:pt idx="94">
                  <c:v>45308</c:v>
                </c:pt>
                <c:pt idx="95">
                  <c:v>45307</c:v>
                </c:pt>
                <c:pt idx="96">
                  <c:v>45303</c:v>
                </c:pt>
                <c:pt idx="97">
                  <c:v>45302</c:v>
                </c:pt>
                <c:pt idx="98">
                  <c:v>45301</c:v>
                </c:pt>
                <c:pt idx="99">
                  <c:v>45300</c:v>
                </c:pt>
                <c:pt idx="100">
                  <c:v>45299</c:v>
                </c:pt>
                <c:pt idx="101">
                  <c:v>45296</c:v>
                </c:pt>
                <c:pt idx="102">
                  <c:v>45295</c:v>
                </c:pt>
                <c:pt idx="103">
                  <c:v>45294</c:v>
                </c:pt>
                <c:pt idx="104">
                  <c:v>45293</c:v>
                </c:pt>
                <c:pt idx="105">
                  <c:v>45289</c:v>
                </c:pt>
                <c:pt idx="106">
                  <c:v>45288</c:v>
                </c:pt>
                <c:pt idx="107">
                  <c:v>45287</c:v>
                </c:pt>
                <c:pt idx="108">
                  <c:v>45286</c:v>
                </c:pt>
                <c:pt idx="109">
                  <c:v>45282</c:v>
                </c:pt>
                <c:pt idx="110">
                  <c:v>45281</c:v>
                </c:pt>
                <c:pt idx="111">
                  <c:v>45280</c:v>
                </c:pt>
                <c:pt idx="112">
                  <c:v>45279</c:v>
                </c:pt>
                <c:pt idx="113">
                  <c:v>45278</c:v>
                </c:pt>
                <c:pt idx="114">
                  <c:v>45275</c:v>
                </c:pt>
                <c:pt idx="115">
                  <c:v>45274</c:v>
                </c:pt>
                <c:pt idx="116">
                  <c:v>45273</c:v>
                </c:pt>
                <c:pt idx="117">
                  <c:v>45272</c:v>
                </c:pt>
                <c:pt idx="118">
                  <c:v>45271</c:v>
                </c:pt>
                <c:pt idx="119">
                  <c:v>45268</c:v>
                </c:pt>
                <c:pt idx="120">
                  <c:v>45267</c:v>
                </c:pt>
                <c:pt idx="121">
                  <c:v>45266</c:v>
                </c:pt>
                <c:pt idx="122">
                  <c:v>45265</c:v>
                </c:pt>
                <c:pt idx="123">
                  <c:v>45264</c:v>
                </c:pt>
                <c:pt idx="124">
                  <c:v>45261</c:v>
                </c:pt>
                <c:pt idx="125">
                  <c:v>45260</c:v>
                </c:pt>
                <c:pt idx="126">
                  <c:v>45259</c:v>
                </c:pt>
                <c:pt idx="127">
                  <c:v>45258</c:v>
                </c:pt>
                <c:pt idx="128">
                  <c:v>45257</c:v>
                </c:pt>
                <c:pt idx="129">
                  <c:v>45254</c:v>
                </c:pt>
                <c:pt idx="130">
                  <c:v>45252</c:v>
                </c:pt>
                <c:pt idx="131">
                  <c:v>45251</c:v>
                </c:pt>
                <c:pt idx="132">
                  <c:v>45250</c:v>
                </c:pt>
                <c:pt idx="133">
                  <c:v>45247</c:v>
                </c:pt>
                <c:pt idx="134">
                  <c:v>45246</c:v>
                </c:pt>
                <c:pt idx="135">
                  <c:v>45245</c:v>
                </c:pt>
                <c:pt idx="136">
                  <c:v>45244</c:v>
                </c:pt>
                <c:pt idx="137">
                  <c:v>45243</c:v>
                </c:pt>
                <c:pt idx="138">
                  <c:v>45240</c:v>
                </c:pt>
                <c:pt idx="139">
                  <c:v>45239</c:v>
                </c:pt>
                <c:pt idx="140">
                  <c:v>45238</c:v>
                </c:pt>
                <c:pt idx="141">
                  <c:v>45237</c:v>
                </c:pt>
                <c:pt idx="142">
                  <c:v>45236</c:v>
                </c:pt>
                <c:pt idx="143">
                  <c:v>45233</c:v>
                </c:pt>
                <c:pt idx="144">
                  <c:v>45232</c:v>
                </c:pt>
                <c:pt idx="145">
                  <c:v>45231</c:v>
                </c:pt>
                <c:pt idx="146">
                  <c:v>45230</c:v>
                </c:pt>
                <c:pt idx="147">
                  <c:v>45229</c:v>
                </c:pt>
                <c:pt idx="148">
                  <c:v>45226</c:v>
                </c:pt>
                <c:pt idx="149">
                  <c:v>45225</c:v>
                </c:pt>
                <c:pt idx="150">
                  <c:v>45224</c:v>
                </c:pt>
                <c:pt idx="151">
                  <c:v>45223</c:v>
                </c:pt>
                <c:pt idx="152">
                  <c:v>45222</c:v>
                </c:pt>
                <c:pt idx="153">
                  <c:v>45219</c:v>
                </c:pt>
                <c:pt idx="154">
                  <c:v>45218</c:v>
                </c:pt>
                <c:pt idx="155">
                  <c:v>45217</c:v>
                </c:pt>
                <c:pt idx="156">
                  <c:v>45216</c:v>
                </c:pt>
                <c:pt idx="157">
                  <c:v>45215</c:v>
                </c:pt>
                <c:pt idx="158">
                  <c:v>45212</c:v>
                </c:pt>
                <c:pt idx="159">
                  <c:v>45211</c:v>
                </c:pt>
                <c:pt idx="160">
                  <c:v>45210</c:v>
                </c:pt>
                <c:pt idx="161">
                  <c:v>45209</c:v>
                </c:pt>
                <c:pt idx="162">
                  <c:v>45205</c:v>
                </c:pt>
                <c:pt idx="163">
                  <c:v>45204</c:v>
                </c:pt>
                <c:pt idx="164">
                  <c:v>45203</c:v>
                </c:pt>
                <c:pt idx="165">
                  <c:v>45202</c:v>
                </c:pt>
                <c:pt idx="166">
                  <c:v>45201</c:v>
                </c:pt>
                <c:pt idx="167">
                  <c:v>45198</c:v>
                </c:pt>
                <c:pt idx="168">
                  <c:v>45197</c:v>
                </c:pt>
                <c:pt idx="169">
                  <c:v>45196</c:v>
                </c:pt>
                <c:pt idx="170">
                  <c:v>45195</c:v>
                </c:pt>
                <c:pt idx="171">
                  <c:v>45194</c:v>
                </c:pt>
                <c:pt idx="172">
                  <c:v>45191</c:v>
                </c:pt>
                <c:pt idx="173">
                  <c:v>45190</c:v>
                </c:pt>
                <c:pt idx="174">
                  <c:v>45189</c:v>
                </c:pt>
                <c:pt idx="175">
                  <c:v>45188</c:v>
                </c:pt>
                <c:pt idx="176">
                  <c:v>45187</c:v>
                </c:pt>
                <c:pt idx="177">
                  <c:v>45184</c:v>
                </c:pt>
                <c:pt idx="178">
                  <c:v>45183</c:v>
                </c:pt>
                <c:pt idx="179">
                  <c:v>45182</c:v>
                </c:pt>
                <c:pt idx="180">
                  <c:v>45181</c:v>
                </c:pt>
                <c:pt idx="181">
                  <c:v>45180</c:v>
                </c:pt>
                <c:pt idx="182">
                  <c:v>45177</c:v>
                </c:pt>
                <c:pt idx="183">
                  <c:v>45176</c:v>
                </c:pt>
                <c:pt idx="184">
                  <c:v>45175</c:v>
                </c:pt>
                <c:pt idx="185">
                  <c:v>45174</c:v>
                </c:pt>
                <c:pt idx="186">
                  <c:v>45170</c:v>
                </c:pt>
                <c:pt idx="187">
                  <c:v>45169</c:v>
                </c:pt>
                <c:pt idx="188">
                  <c:v>45168</c:v>
                </c:pt>
                <c:pt idx="189">
                  <c:v>45167</c:v>
                </c:pt>
                <c:pt idx="190">
                  <c:v>45166</c:v>
                </c:pt>
                <c:pt idx="191">
                  <c:v>45163</c:v>
                </c:pt>
                <c:pt idx="192">
                  <c:v>45162</c:v>
                </c:pt>
                <c:pt idx="193">
                  <c:v>45161</c:v>
                </c:pt>
                <c:pt idx="194">
                  <c:v>45160</c:v>
                </c:pt>
                <c:pt idx="195">
                  <c:v>45159</c:v>
                </c:pt>
                <c:pt idx="196">
                  <c:v>45156</c:v>
                </c:pt>
                <c:pt idx="197">
                  <c:v>45155</c:v>
                </c:pt>
                <c:pt idx="198">
                  <c:v>45154</c:v>
                </c:pt>
                <c:pt idx="199">
                  <c:v>45153</c:v>
                </c:pt>
                <c:pt idx="200">
                  <c:v>45152</c:v>
                </c:pt>
                <c:pt idx="201">
                  <c:v>45149</c:v>
                </c:pt>
                <c:pt idx="202">
                  <c:v>45148</c:v>
                </c:pt>
                <c:pt idx="203">
                  <c:v>45147</c:v>
                </c:pt>
                <c:pt idx="204">
                  <c:v>45146</c:v>
                </c:pt>
                <c:pt idx="205">
                  <c:v>45145</c:v>
                </c:pt>
                <c:pt idx="206">
                  <c:v>45142</c:v>
                </c:pt>
                <c:pt idx="207">
                  <c:v>45141</c:v>
                </c:pt>
                <c:pt idx="208">
                  <c:v>45140</c:v>
                </c:pt>
                <c:pt idx="209">
                  <c:v>45139</c:v>
                </c:pt>
                <c:pt idx="210">
                  <c:v>45138</c:v>
                </c:pt>
                <c:pt idx="211">
                  <c:v>45135</c:v>
                </c:pt>
                <c:pt idx="212">
                  <c:v>45134</c:v>
                </c:pt>
                <c:pt idx="213">
                  <c:v>45133</c:v>
                </c:pt>
                <c:pt idx="214">
                  <c:v>45132</c:v>
                </c:pt>
                <c:pt idx="215">
                  <c:v>45131</c:v>
                </c:pt>
                <c:pt idx="216">
                  <c:v>45128</c:v>
                </c:pt>
                <c:pt idx="217">
                  <c:v>45127</c:v>
                </c:pt>
                <c:pt idx="218">
                  <c:v>45126</c:v>
                </c:pt>
                <c:pt idx="219">
                  <c:v>45125</c:v>
                </c:pt>
                <c:pt idx="220">
                  <c:v>45124</c:v>
                </c:pt>
                <c:pt idx="221">
                  <c:v>45121</c:v>
                </c:pt>
                <c:pt idx="222">
                  <c:v>45120</c:v>
                </c:pt>
                <c:pt idx="223">
                  <c:v>45119</c:v>
                </c:pt>
                <c:pt idx="224">
                  <c:v>45118</c:v>
                </c:pt>
                <c:pt idx="225">
                  <c:v>45117</c:v>
                </c:pt>
                <c:pt idx="226">
                  <c:v>45114</c:v>
                </c:pt>
                <c:pt idx="227">
                  <c:v>45113</c:v>
                </c:pt>
                <c:pt idx="228">
                  <c:v>45112</c:v>
                </c:pt>
                <c:pt idx="229">
                  <c:v>45110</c:v>
                </c:pt>
                <c:pt idx="230">
                  <c:v>45107</c:v>
                </c:pt>
                <c:pt idx="231">
                  <c:v>45106</c:v>
                </c:pt>
                <c:pt idx="232">
                  <c:v>45105</c:v>
                </c:pt>
                <c:pt idx="233">
                  <c:v>45104</c:v>
                </c:pt>
                <c:pt idx="234">
                  <c:v>45103</c:v>
                </c:pt>
                <c:pt idx="235">
                  <c:v>45100</c:v>
                </c:pt>
                <c:pt idx="236">
                  <c:v>45099</c:v>
                </c:pt>
                <c:pt idx="237">
                  <c:v>45098</c:v>
                </c:pt>
                <c:pt idx="238">
                  <c:v>45097</c:v>
                </c:pt>
                <c:pt idx="239">
                  <c:v>45093</c:v>
                </c:pt>
                <c:pt idx="240">
                  <c:v>45092</c:v>
                </c:pt>
                <c:pt idx="241">
                  <c:v>45091</c:v>
                </c:pt>
                <c:pt idx="242">
                  <c:v>45090</c:v>
                </c:pt>
                <c:pt idx="243">
                  <c:v>45089</c:v>
                </c:pt>
                <c:pt idx="244">
                  <c:v>45086</c:v>
                </c:pt>
                <c:pt idx="245">
                  <c:v>45085</c:v>
                </c:pt>
                <c:pt idx="246">
                  <c:v>45084</c:v>
                </c:pt>
                <c:pt idx="247">
                  <c:v>45083</c:v>
                </c:pt>
                <c:pt idx="248">
                  <c:v>45082</c:v>
                </c:pt>
                <c:pt idx="249">
                  <c:v>45079</c:v>
                </c:pt>
                <c:pt idx="250">
                  <c:v>45078</c:v>
                </c:pt>
                <c:pt idx="251">
                  <c:v>45077</c:v>
                </c:pt>
                <c:pt idx="252">
                  <c:v>45076</c:v>
                </c:pt>
                <c:pt idx="253">
                  <c:v>45072</c:v>
                </c:pt>
                <c:pt idx="254">
                  <c:v>45071</c:v>
                </c:pt>
                <c:pt idx="255">
                  <c:v>45070</c:v>
                </c:pt>
                <c:pt idx="256">
                  <c:v>45069</c:v>
                </c:pt>
                <c:pt idx="257">
                  <c:v>45068</c:v>
                </c:pt>
                <c:pt idx="258">
                  <c:v>45065</c:v>
                </c:pt>
                <c:pt idx="259">
                  <c:v>45064</c:v>
                </c:pt>
                <c:pt idx="260">
                  <c:v>45063</c:v>
                </c:pt>
                <c:pt idx="261">
                  <c:v>45062</c:v>
                </c:pt>
                <c:pt idx="262">
                  <c:v>45061</c:v>
                </c:pt>
                <c:pt idx="263">
                  <c:v>45058</c:v>
                </c:pt>
                <c:pt idx="264">
                  <c:v>45057</c:v>
                </c:pt>
                <c:pt idx="265">
                  <c:v>45056</c:v>
                </c:pt>
                <c:pt idx="266">
                  <c:v>45055</c:v>
                </c:pt>
                <c:pt idx="267">
                  <c:v>45054</c:v>
                </c:pt>
                <c:pt idx="268">
                  <c:v>45051</c:v>
                </c:pt>
                <c:pt idx="269">
                  <c:v>45050</c:v>
                </c:pt>
                <c:pt idx="270">
                  <c:v>45049</c:v>
                </c:pt>
                <c:pt idx="271">
                  <c:v>45048</c:v>
                </c:pt>
                <c:pt idx="272">
                  <c:v>45047</c:v>
                </c:pt>
                <c:pt idx="273">
                  <c:v>45044</c:v>
                </c:pt>
                <c:pt idx="274">
                  <c:v>45043</c:v>
                </c:pt>
                <c:pt idx="275">
                  <c:v>45042</c:v>
                </c:pt>
                <c:pt idx="276">
                  <c:v>45041</c:v>
                </c:pt>
                <c:pt idx="277">
                  <c:v>45040</c:v>
                </c:pt>
                <c:pt idx="278">
                  <c:v>45037</c:v>
                </c:pt>
                <c:pt idx="279">
                  <c:v>45036</c:v>
                </c:pt>
                <c:pt idx="280">
                  <c:v>45035</c:v>
                </c:pt>
                <c:pt idx="281">
                  <c:v>45034</c:v>
                </c:pt>
                <c:pt idx="282">
                  <c:v>45033</c:v>
                </c:pt>
                <c:pt idx="283">
                  <c:v>45030</c:v>
                </c:pt>
                <c:pt idx="284">
                  <c:v>45029</c:v>
                </c:pt>
                <c:pt idx="285">
                  <c:v>45028</c:v>
                </c:pt>
                <c:pt idx="286">
                  <c:v>45027</c:v>
                </c:pt>
                <c:pt idx="287">
                  <c:v>45026</c:v>
                </c:pt>
                <c:pt idx="288">
                  <c:v>45023</c:v>
                </c:pt>
                <c:pt idx="289">
                  <c:v>45022</c:v>
                </c:pt>
                <c:pt idx="290">
                  <c:v>45021</c:v>
                </c:pt>
                <c:pt idx="291">
                  <c:v>45020</c:v>
                </c:pt>
                <c:pt idx="292">
                  <c:v>45019</c:v>
                </c:pt>
                <c:pt idx="293">
                  <c:v>45016</c:v>
                </c:pt>
                <c:pt idx="294">
                  <c:v>45015</c:v>
                </c:pt>
                <c:pt idx="295">
                  <c:v>45014</c:v>
                </c:pt>
                <c:pt idx="296">
                  <c:v>45013</c:v>
                </c:pt>
                <c:pt idx="297">
                  <c:v>45012</c:v>
                </c:pt>
                <c:pt idx="298">
                  <c:v>45009</c:v>
                </c:pt>
                <c:pt idx="299">
                  <c:v>45008</c:v>
                </c:pt>
                <c:pt idx="300">
                  <c:v>45007</c:v>
                </c:pt>
                <c:pt idx="301">
                  <c:v>45006</c:v>
                </c:pt>
                <c:pt idx="302">
                  <c:v>45005</c:v>
                </c:pt>
                <c:pt idx="303">
                  <c:v>45002</c:v>
                </c:pt>
                <c:pt idx="304">
                  <c:v>45001</c:v>
                </c:pt>
                <c:pt idx="305">
                  <c:v>45000</c:v>
                </c:pt>
                <c:pt idx="306">
                  <c:v>44999</c:v>
                </c:pt>
                <c:pt idx="307">
                  <c:v>44998</c:v>
                </c:pt>
                <c:pt idx="308">
                  <c:v>44995</c:v>
                </c:pt>
                <c:pt idx="309">
                  <c:v>44994</c:v>
                </c:pt>
                <c:pt idx="310">
                  <c:v>44993</c:v>
                </c:pt>
                <c:pt idx="311">
                  <c:v>44992</c:v>
                </c:pt>
                <c:pt idx="312">
                  <c:v>44991</c:v>
                </c:pt>
                <c:pt idx="313">
                  <c:v>44988</c:v>
                </c:pt>
                <c:pt idx="314">
                  <c:v>44987</c:v>
                </c:pt>
                <c:pt idx="315">
                  <c:v>44986</c:v>
                </c:pt>
                <c:pt idx="316">
                  <c:v>44985</c:v>
                </c:pt>
                <c:pt idx="317">
                  <c:v>44984</c:v>
                </c:pt>
                <c:pt idx="318">
                  <c:v>44981</c:v>
                </c:pt>
                <c:pt idx="319">
                  <c:v>44980</c:v>
                </c:pt>
                <c:pt idx="320">
                  <c:v>44979</c:v>
                </c:pt>
                <c:pt idx="321">
                  <c:v>44978</c:v>
                </c:pt>
                <c:pt idx="322">
                  <c:v>44974</c:v>
                </c:pt>
                <c:pt idx="323">
                  <c:v>44973</c:v>
                </c:pt>
                <c:pt idx="324">
                  <c:v>44972</c:v>
                </c:pt>
                <c:pt idx="325">
                  <c:v>44971</c:v>
                </c:pt>
                <c:pt idx="326">
                  <c:v>44970</c:v>
                </c:pt>
                <c:pt idx="327">
                  <c:v>44967</c:v>
                </c:pt>
                <c:pt idx="328">
                  <c:v>44966</c:v>
                </c:pt>
                <c:pt idx="329">
                  <c:v>44965</c:v>
                </c:pt>
                <c:pt idx="330">
                  <c:v>44964</c:v>
                </c:pt>
                <c:pt idx="331">
                  <c:v>44963</c:v>
                </c:pt>
                <c:pt idx="332">
                  <c:v>44960</c:v>
                </c:pt>
                <c:pt idx="333">
                  <c:v>44959</c:v>
                </c:pt>
                <c:pt idx="334">
                  <c:v>44958</c:v>
                </c:pt>
                <c:pt idx="335">
                  <c:v>44957</c:v>
                </c:pt>
                <c:pt idx="336">
                  <c:v>44956</c:v>
                </c:pt>
                <c:pt idx="337">
                  <c:v>44953</c:v>
                </c:pt>
                <c:pt idx="338">
                  <c:v>44952</c:v>
                </c:pt>
                <c:pt idx="339">
                  <c:v>44951</c:v>
                </c:pt>
                <c:pt idx="340">
                  <c:v>44950</c:v>
                </c:pt>
                <c:pt idx="341">
                  <c:v>44949</c:v>
                </c:pt>
                <c:pt idx="342">
                  <c:v>44946</c:v>
                </c:pt>
                <c:pt idx="343">
                  <c:v>44945</c:v>
                </c:pt>
                <c:pt idx="344">
                  <c:v>44944</c:v>
                </c:pt>
                <c:pt idx="345">
                  <c:v>44943</c:v>
                </c:pt>
                <c:pt idx="346">
                  <c:v>44939</c:v>
                </c:pt>
                <c:pt idx="347">
                  <c:v>44938</c:v>
                </c:pt>
                <c:pt idx="348">
                  <c:v>44937</c:v>
                </c:pt>
                <c:pt idx="349">
                  <c:v>44936</c:v>
                </c:pt>
                <c:pt idx="350">
                  <c:v>44935</c:v>
                </c:pt>
                <c:pt idx="351">
                  <c:v>44932</c:v>
                </c:pt>
                <c:pt idx="352">
                  <c:v>44931</c:v>
                </c:pt>
                <c:pt idx="353">
                  <c:v>44930</c:v>
                </c:pt>
                <c:pt idx="354">
                  <c:v>44929</c:v>
                </c:pt>
                <c:pt idx="355">
                  <c:v>44925</c:v>
                </c:pt>
                <c:pt idx="356">
                  <c:v>44924</c:v>
                </c:pt>
                <c:pt idx="357">
                  <c:v>44923</c:v>
                </c:pt>
                <c:pt idx="358">
                  <c:v>44922</c:v>
                </c:pt>
                <c:pt idx="359">
                  <c:v>44918</c:v>
                </c:pt>
                <c:pt idx="360">
                  <c:v>44917</c:v>
                </c:pt>
                <c:pt idx="361">
                  <c:v>44916</c:v>
                </c:pt>
                <c:pt idx="362">
                  <c:v>44915</c:v>
                </c:pt>
                <c:pt idx="363">
                  <c:v>44914</c:v>
                </c:pt>
                <c:pt idx="364">
                  <c:v>44911</c:v>
                </c:pt>
                <c:pt idx="365">
                  <c:v>44910</c:v>
                </c:pt>
                <c:pt idx="366">
                  <c:v>44909</c:v>
                </c:pt>
                <c:pt idx="367">
                  <c:v>44908</c:v>
                </c:pt>
                <c:pt idx="368">
                  <c:v>44907</c:v>
                </c:pt>
                <c:pt idx="369">
                  <c:v>44904</c:v>
                </c:pt>
                <c:pt idx="370">
                  <c:v>44903</c:v>
                </c:pt>
                <c:pt idx="371">
                  <c:v>44902</c:v>
                </c:pt>
                <c:pt idx="372">
                  <c:v>44901</c:v>
                </c:pt>
                <c:pt idx="373">
                  <c:v>44900</c:v>
                </c:pt>
                <c:pt idx="374">
                  <c:v>44897</c:v>
                </c:pt>
                <c:pt idx="375">
                  <c:v>44896</c:v>
                </c:pt>
                <c:pt idx="376">
                  <c:v>44895</c:v>
                </c:pt>
                <c:pt idx="377">
                  <c:v>44894</c:v>
                </c:pt>
                <c:pt idx="378">
                  <c:v>44893</c:v>
                </c:pt>
                <c:pt idx="379">
                  <c:v>44890</c:v>
                </c:pt>
                <c:pt idx="380">
                  <c:v>44888</c:v>
                </c:pt>
                <c:pt idx="381">
                  <c:v>44887</c:v>
                </c:pt>
                <c:pt idx="382">
                  <c:v>44886</c:v>
                </c:pt>
                <c:pt idx="383">
                  <c:v>44883</c:v>
                </c:pt>
                <c:pt idx="384">
                  <c:v>44882</c:v>
                </c:pt>
                <c:pt idx="385">
                  <c:v>44881</c:v>
                </c:pt>
                <c:pt idx="386">
                  <c:v>44880</c:v>
                </c:pt>
                <c:pt idx="387">
                  <c:v>44879</c:v>
                </c:pt>
                <c:pt idx="388">
                  <c:v>44875</c:v>
                </c:pt>
                <c:pt idx="389">
                  <c:v>44874</c:v>
                </c:pt>
                <c:pt idx="390">
                  <c:v>44873</c:v>
                </c:pt>
                <c:pt idx="391">
                  <c:v>44872</c:v>
                </c:pt>
                <c:pt idx="392">
                  <c:v>44869</c:v>
                </c:pt>
                <c:pt idx="393">
                  <c:v>44868</c:v>
                </c:pt>
                <c:pt idx="394">
                  <c:v>44867</c:v>
                </c:pt>
                <c:pt idx="395">
                  <c:v>44866</c:v>
                </c:pt>
                <c:pt idx="396">
                  <c:v>44865</c:v>
                </c:pt>
                <c:pt idx="397">
                  <c:v>44862</c:v>
                </c:pt>
                <c:pt idx="398">
                  <c:v>44861</c:v>
                </c:pt>
                <c:pt idx="399">
                  <c:v>44860</c:v>
                </c:pt>
                <c:pt idx="400">
                  <c:v>44859</c:v>
                </c:pt>
                <c:pt idx="401">
                  <c:v>44858</c:v>
                </c:pt>
                <c:pt idx="402">
                  <c:v>44855</c:v>
                </c:pt>
                <c:pt idx="403">
                  <c:v>44854</c:v>
                </c:pt>
                <c:pt idx="404">
                  <c:v>44853</c:v>
                </c:pt>
                <c:pt idx="405">
                  <c:v>44852</c:v>
                </c:pt>
                <c:pt idx="406">
                  <c:v>44851</c:v>
                </c:pt>
                <c:pt idx="407">
                  <c:v>44848</c:v>
                </c:pt>
                <c:pt idx="408">
                  <c:v>44847</c:v>
                </c:pt>
                <c:pt idx="409">
                  <c:v>44846</c:v>
                </c:pt>
                <c:pt idx="410">
                  <c:v>44845</c:v>
                </c:pt>
                <c:pt idx="411">
                  <c:v>44841</c:v>
                </c:pt>
                <c:pt idx="412">
                  <c:v>44840</c:v>
                </c:pt>
                <c:pt idx="413">
                  <c:v>44839</c:v>
                </c:pt>
                <c:pt idx="414">
                  <c:v>44838</c:v>
                </c:pt>
                <c:pt idx="415">
                  <c:v>44837</c:v>
                </c:pt>
                <c:pt idx="416">
                  <c:v>44834</c:v>
                </c:pt>
                <c:pt idx="417">
                  <c:v>44833</c:v>
                </c:pt>
                <c:pt idx="418">
                  <c:v>44832</c:v>
                </c:pt>
                <c:pt idx="419">
                  <c:v>44831</c:v>
                </c:pt>
                <c:pt idx="420">
                  <c:v>44830</c:v>
                </c:pt>
                <c:pt idx="421">
                  <c:v>44827</c:v>
                </c:pt>
                <c:pt idx="422">
                  <c:v>44826</c:v>
                </c:pt>
                <c:pt idx="423">
                  <c:v>44825</c:v>
                </c:pt>
                <c:pt idx="424">
                  <c:v>44824</c:v>
                </c:pt>
                <c:pt idx="425">
                  <c:v>44823</c:v>
                </c:pt>
                <c:pt idx="426">
                  <c:v>44820</c:v>
                </c:pt>
                <c:pt idx="427">
                  <c:v>44819</c:v>
                </c:pt>
                <c:pt idx="428">
                  <c:v>44818</c:v>
                </c:pt>
                <c:pt idx="429">
                  <c:v>44817</c:v>
                </c:pt>
                <c:pt idx="430">
                  <c:v>44816</c:v>
                </c:pt>
                <c:pt idx="431">
                  <c:v>44813</c:v>
                </c:pt>
                <c:pt idx="432">
                  <c:v>44812</c:v>
                </c:pt>
                <c:pt idx="433">
                  <c:v>44811</c:v>
                </c:pt>
                <c:pt idx="434">
                  <c:v>44810</c:v>
                </c:pt>
                <c:pt idx="435">
                  <c:v>44806</c:v>
                </c:pt>
                <c:pt idx="436">
                  <c:v>44805</c:v>
                </c:pt>
                <c:pt idx="437">
                  <c:v>44804</c:v>
                </c:pt>
                <c:pt idx="438">
                  <c:v>44803</c:v>
                </c:pt>
                <c:pt idx="439">
                  <c:v>44802</c:v>
                </c:pt>
                <c:pt idx="440">
                  <c:v>44799</c:v>
                </c:pt>
                <c:pt idx="441">
                  <c:v>44798</c:v>
                </c:pt>
                <c:pt idx="442">
                  <c:v>44797</c:v>
                </c:pt>
                <c:pt idx="443">
                  <c:v>44796</c:v>
                </c:pt>
                <c:pt idx="444">
                  <c:v>44795</c:v>
                </c:pt>
                <c:pt idx="445">
                  <c:v>44792</c:v>
                </c:pt>
                <c:pt idx="446">
                  <c:v>44791</c:v>
                </c:pt>
                <c:pt idx="447">
                  <c:v>44790</c:v>
                </c:pt>
                <c:pt idx="448">
                  <c:v>44789</c:v>
                </c:pt>
                <c:pt idx="449">
                  <c:v>44788</c:v>
                </c:pt>
                <c:pt idx="450">
                  <c:v>44785</c:v>
                </c:pt>
                <c:pt idx="451">
                  <c:v>44784</c:v>
                </c:pt>
                <c:pt idx="452">
                  <c:v>44783</c:v>
                </c:pt>
                <c:pt idx="453">
                  <c:v>44782</c:v>
                </c:pt>
                <c:pt idx="454">
                  <c:v>44781</c:v>
                </c:pt>
                <c:pt idx="455">
                  <c:v>44778</c:v>
                </c:pt>
                <c:pt idx="456">
                  <c:v>44777</c:v>
                </c:pt>
                <c:pt idx="457">
                  <c:v>44776</c:v>
                </c:pt>
                <c:pt idx="458">
                  <c:v>44775</c:v>
                </c:pt>
                <c:pt idx="459">
                  <c:v>44774</c:v>
                </c:pt>
                <c:pt idx="460">
                  <c:v>44771</c:v>
                </c:pt>
                <c:pt idx="461">
                  <c:v>44770</c:v>
                </c:pt>
                <c:pt idx="462">
                  <c:v>44769</c:v>
                </c:pt>
                <c:pt idx="463">
                  <c:v>44768</c:v>
                </c:pt>
                <c:pt idx="464">
                  <c:v>44767</c:v>
                </c:pt>
                <c:pt idx="465">
                  <c:v>44764</c:v>
                </c:pt>
                <c:pt idx="466">
                  <c:v>44763</c:v>
                </c:pt>
                <c:pt idx="467">
                  <c:v>44762</c:v>
                </c:pt>
                <c:pt idx="468">
                  <c:v>44761</c:v>
                </c:pt>
                <c:pt idx="469">
                  <c:v>44760</c:v>
                </c:pt>
                <c:pt idx="470">
                  <c:v>44757</c:v>
                </c:pt>
                <c:pt idx="471">
                  <c:v>44756</c:v>
                </c:pt>
                <c:pt idx="472">
                  <c:v>44755</c:v>
                </c:pt>
                <c:pt idx="473">
                  <c:v>44754</c:v>
                </c:pt>
                <c:pt idx="474">
                  <c:v>44753</c:v>
                </c:pt>
                <c:pt idx="475">
                  <c:v>44750</c:v>
                </c:pt>
                <c:pt idx="476">
                  <c:v>44749</c:v>
                </c:pt>
                <c:pt idx="477">
                  <c:v>44748</c:v>
                </c:pt>
                <c:pt idx="478">
                  <c:v>44747</c:v>
                </c:pt>
                <c:pt idx="479">
                  <c:v>44743</c:v>
                </c:pt>
                <c:pt idx="480">
                  <c:v>44742</c:v>
                </c:pt>
                <c:pt idx="481">
                  <c:v>44741</c:v>
                </c:pt>
                <c:pt idx="482">
                  <c:v>44740</c:v>
                </c:pt>
                <c:pt idx="483">
                  <c:v>44739</c:v>
                </c:pt>
                <c:pt idx="484">
                  <c:v>44736</c:v>
                </c:pt>
                <c:pt idx="485">
                  <c:v>44735</c:v>
                </c:pt>
                <c:pt idx="486">
                  <c:v>44734</c:v>
                </c:pt>
                <c:pt idx="487">
                  <c:v>44733</c:v>
                </c:pt>
                <c:pt idx="488">
                  <c:v>44729</c:v>
                </c:pt>
                <c:pt idx="489">
                  <c:v>44728</c:v>
                </c:pt>
                <c:pt idx="490">
                  <c:v>44727</c:v>
                </c:pt>
                <c:pt idx="491">
                  <c:v>44726</c:v>
                </c:pt>
                <c:pt idx="492">
                  <c:v>44725</c:v>
                </c:pt>
                <c:pt idx="493">
                  <c:v>44722</c:v>
                </c:pt>
                <c:pt idx="494">
                  <c:v>44721</c:v>
                </c:pt>
                <c:pt idx="495">
                  <c:v>44720</c:v>
                </c:pt>
                <c:pt idx="496">
                  <c:v>44719</c:v>
                </c:pt>
                <c:pt idx="497">
                  <c:v>44718</c:v>
                </c:pt>
                <c:pt idx="498">
                  <c:v>44715</c:v>
                </c:pt>
                <c:pt idx="499">
                  <c:v>44714</c:v>
                </c:pt>
                <c:pt idx="500">
                  <c:v>44713</c:v>
                </c:pt>
                <c:pt idx="501">
                  <c:v>44712</c:v>
                </c:pt>
                <c:pt idx="502">
                  <c:v>44708</c:v>
                </c:pt>
                <c:pt idx="503">
                  <c:v>44707</c:v>
                </c:pt>
                <c:pt idx="504">
                  <c:v>44706</c:v>
                </c:pt>
                <c:pt idx="505">
                  <c:v>44705</c:v>
                </c:pt>
                <c:pt idx="506">
                  <c:v>44704</c:v>
                </c:pt>
                <c:pt idx="507">
                  <c:v>44701</c:v>
                </c:pt>
                <c:pt idx="508">
                  <c:v>44700</c:v>
                </c:pt>
                <c:pt idx="509">
                  <c:v>44699</c:v>
                </c:pt>
                <c:pt idx="510">
                  <c:v>44698</c:v>
                </c:pt>
                <c:pt idx="511">
                  <c:v>44697</c:v>
                </c:pt>
                <c:pt idx="512">
                  <c:v>44694</c:v>
                </c:pt>
                <c:pt idx="513">
                  <c:v>44693</c:v>
                </c:pt>
                <c:pt idx="514">
                  <c:v>44692</c:v>
                </c:pt>
                <c:pt idx="515">
                  <c:v>44691</c:v>
                </c:pt>
                <c:pt idx="516">
                  <c:v>44690</c:v>
                </c:pt>
                <c:pt idx="517">
                  <c:v>44687</c:v>
                </c:pt>
                <c:pt idx="518">
                  <c:v>44686</c:v>
                </c:pt>
                <c:pt idx="519">
                  <c:v>44685</c:v>
                </c:pt>
                <c:pt idx="520">
                  <c:v>44684</c:v>
                </c:pt>
                <c:pt idx="521">
                  <c:v>44680</c:v>
                </c:pt>
                <c:pt idx="522">
                  <c:v>44679</c:v>
                </c:pt>
                <c:pt idx="523">
                  <c:v>44678</c:v>
                </c:pt>
                <c:pt idx="524">
                  <c:v>44677</c:v>
                </c:pt>
                <c:pt idx="525">
                  <c:v>44676</c:v>
                </c:pt>
                <c:pt idx="526">
                  <c:v>44673</c:v>
                </c:pt>
                <c:pt idx="527">
                  <c:v>44672</c:v>
                </c:pt>
                <c:pt idx="528">
                  <c:v>44671</c:v>
                </c:pt>
                <c:pt idx="529">
                  <c:v>44670</c:v>
                </c:pt>
                <c:pt idx="530">
                  <c:v>44669</c:v>
                </c:pt>
                <c:pt idx="531">
                  <c:v>44665</c:v>
                </c:pt>
                <c:pt idx="532">
                  <c:v>44664</c:v>
                </c:pt>
                <c:pt idx="533">
                  <c:v>44663</c:v>
                </c:pt>
                <c:pt idx="534">
                  <c:v>44662</c:v>
                </c:pt>
                <c:pt idx="535">
                  <c:v>44659</c:v>
                </c:pt>
                <c:pt idx="536">
                  <c:v>44658</c:v>
                </c:pt>
                <c:pt idx="537">
                  <c:v>44657</c:v>
                </c:pt>
                <c:pt idx="538">
                  <c:v>44656</c:v>
                </c:pt>
                <c:pt idx="539">
                  <c:v>44655</c:v>
                </c:pt>
                <c:pt idx="540">
                  <c:v>44652</c:v>
                </c:pt>
                <c:pt idx="541">
                  <c:v>44651</c:v>
                </c:pt>
                <c:pt idx="542">
                  <c:v>44650</c:v>
                </c:pt>
                <c:pt idx="543">
                  <c:v>44649</c:v>
                </c:pt>
                <c:pt idx="544">
                  <c:v>44648</c:v>
                </c:pt>
                <c:pt idx="545">
                  <c:v>44645</c:v>
                </c:pt>
                <c:pt idx="546">
                  <c:v>44644</c:v>
                </c:pt>
                <c:pt idx="547">
                  <c:v>44643</c:v>
                </c:pt>
                <c:pt idx="548">
                  <c:v>44642</c:v>
                </c:pt>
                <c:pt idx="549">
                  <c:v>44641</c:v>
                </c:pt>
                <c:pt idx="550">
                  <c:v>44638</c:v>
                </c:pt>
                <c:pt idx="551">
                  <c:v>44637</c:v>
                </c:pt>
                <c:pt idx="552">
                  <c:v>44636</c:v>
                </c:pt>
                <c:pt idx="553">
                  <c:v>44635</c:v>
                </c:pt>
                <c:pt idx="554">
                  <c:v>44634</c:v>
                </c:pt>
                <c:pt idx="555">
                  <c:v>44631</c:v>
                </c:pt>
                <c:pt idx="556">
                  <c:v>44630</c:v>
                </c:pt>
                <c:pt idx="557">
                  <c:v>44629</c:v>
                </c:pt>
                <c:pt idx="558">
                  <c:v>44628</c:v>
                </c:pt>
                <c:pt idx="559">
                  <c:v>44627</c:v>
                </c:pt>
                <c:pt idx="560">
                  <c:v>44624</c:v>
                </c:pt>
                <c:pt idx="561">
                  <c:v>44623</c:v>
                </c:pt>
                <c:pt idx="562">
                  <c:v>44622</c:v>
                </c:pt>
                <c:pt idx="563">
                  <c:v>44621</c:v>
                </c:pt>
                <c:pt idx="564">
                  <c:v>44620</c:v>
                </c:pt>
                <c:pt idx="565">
                  <c:v>44617</c:v>
                </c:pt>
                <c:pt idx="566">
                  <c:v>44616</c:v>
                </c:pt>
                <c:pt idx="567">
                  <c:v>44615</c:v>
                </c:pt>
                <c:pt idx="568">
                  <c:v>44614</c:v>
                </c:pt>
                <c:pt idx="569">
                  <c:v>44610</c:v>
                </c:pt>
                <c:pt idx="570">
                  <c:v>44609</c:v>
                </c:pt>
                <c:pt idx="571">
                  <c:v>44608</c:v>
                </c:pt>
                <c:pt idx="572">
                  <c:v>44607</c:v>
                </c:pt>
                <c:pt idx="573">
                  <c:v>44606</c:v>
                </c:pt>
                <c:pt idx="574">
                  <c:v>44603</c:v>
                </c:pt>
                <c:pt idx="575">
                  <c:v>44602</c:v>
                </c:pt>
                <c:pt idx="576">
                  <c:v>44601</c:v>
                </c:pt>
                <c:pt idx="577">
                  <c:v>44600</c:v>
                </c:pt>
                <c:pt idx="578">
                  <c:v>44599</c:v>
                </c:pt>
                <c:pt idx="579">
                  <c:v>44596</c:v>
                </c:pt>
                <c:pt idx="580">
                  <c:v>44595</c:v>
                </c:pt>
                <c:pt idx="581">
                  <c:v>44594</c:v>
                </c:pt>
                <c:pt idx="582">
                  <c:v>44593</c:v>
                </c:pt>
                <c:pt idx="583">
                  <c:v>44592</c:v>
                </c:pt>
                <c:pt idx="584">
                  <c:v>44589</c:v>
                </c:pt>
                <c:pt idx="585">
                  <c:v>44588</c:v>
                </c:pt>
                <c:pt idx="586">
                  <c:v>44587</c:v>
                </c:pt>
                <c:pt idx="587">
                  <c:v>44586</c:v>
                </c:pt>
                <c:pt idx="588">
                  <c:v>44585</c:v>
                </c:pt>
                <c:pt idx="589">
                  <c:v>44582</c:v>
                </c:pt>
                <c:pt idx="590">
                  <c:v>44581</c:v>
                </c:pt>
                <c:pt idx="591">
                  <c:v>44580</c:v>
                </c:pt>
                <c:pt idx="592">
                  <c:v>44579</c:v>
                </c:pt>
                <c:pt idx="593">
                  <c:v>44575</c:v>
                </c:pt>
                <c:pt idx="594">
                  <c:v>44574</c:v>
                </c:pt>
                <c:pt idx="595">
                  <c:v>44573</c:v>
                </c:pt>
                <c:pt idx="596">
                  <c:v>44572</c:v>
                </c:pt>
                <c:pt idx="597">
                  <c:v>44571</c:v>
                </c:pt>
                <c:pt idx="598">
                  <c:v>44568</c:v>
                </c:pt>
                <c:pt idx="599">
                  <c:v>44567</c:v>
                </c:pt>
                <c:pt idx="600">
                  <c:v>44566</c:v>
                </c:pt>
                <c:pt idx="601">
                  <c:v>44565</c:v>
                </c:pt>
                <c:pt idx="602">
                  <c:v>44564</c:v>
                </c:pt>
                <c:pt idx="603">
                  <c:v>44561</c:v>
                </c:pt>
                <c:pt idx="604">
                  <c:v>44560</c:v>
                </c:pt>
                <c:pt idx="605">
                  <c:v>44559</c:v>
                </c:pt>
                <c:pt idx="606">
                  <c:v>44558</c:v>
                </c:pt>
                <c:pt idx="607">
                  <c:v>44557</c:v>
                </c:pt>
                <c:pt idx="608">
                  <c:v>44553</c:v>
                </c:pt>
                <c:pt idx="609">
                  <c:v>44552</c:v>
                </c:pt>
                <c:pt idx="610">
                  <c:v>44551</c:v>
                </c:pt>
                <c:pt idx="611">
                  <c:v>44550</c:v>
                </c:pt>
                <c:pt idx="612">
                  <c:v>44547</c:v>
                </c:pt>
                <c:pt idx="613">
                  <c:v>44546</c:v>
                </c:pt>
                <c:pt idx="614">
                  <c:v>44545</c:v>
                </c:pt>
                <c:pt idx="615">
                  <c:v>44544</c:v>
                </c:pt>
                <c:pt idx="616">
                  <c:v>44543</c:v>
                </c:pt>
                <c:pt idx="617">
                  <c:v>44540</c:v>
                </c:pt>
                <c:pt idx="618">
                  <c:v>44539</c:v>
                </c:pt>
                <c:pt idx="619">
                  <c:v>44538</c:v>
                </c:pt>
                <c:pt idx="620">
                  <c:v>44537</c:v>
                </c:pt>
                <c:pt idx="621">
                  <c:v>44536</c:v>
                </c:pt>
                <c:pt idx="622">
                  <c:v>44533</c:v>
                </c:pt>
                <c:pt idx="623">
                  <c:v>44532</c:v>
                </c:pt>
                <c:pt idx="624">
                  <c:v>44531</c:v>
                </c:pt>
                <c:pt idx="625">
                  <c:v>44530</c:v>
                </c:pt>
                <c:pt idx="626">
                  <c:v>44529</c:v>
                </c:pt>
                <c:pt idx="627">
                  <c:v>44526</c:v>
                </c:pt>
                <c:pt idx="628">
                  <c:v>44524</c:v>
                </c:pt>
                <c:pt idx="629">
                  <c:v>44523</c:v>
                </c:pt>
                <c:pt idx="630">
                  <c:v>44522</c:v>
                </c:pt>
                <c:pt idx="631">
                  <c:v>44519</c:v>
                </c:pt>
                <c:pt idx="632">
                  <c:v>44518</c:v>
                </c:pt>
                <c:pt idx="633">
                  <c:v>44517</c:v>
                </c:pt>
                <c:pt idx="634">
                  <c:v>44516</c:v>
                </c:pt>
                <c:pt idx="635">
                  <c:v>44515</c:v>
                </c:pt>
                <c:pt idx="636">
                  <c:v>44512</c:v>
                </c:pt>
                <c:pt idx="637">
                  <c:v>44510</c:v>
                </c:pt>
                <c:pt idx="638">
                  <c:v>44509</c:v>
                </c:pt>
                <c:pt idx="639">
                  <c:v>44508</c:v>
                </c:pt>
                <c:pt idx="640">
                  <c:v>44505</c:v>
                </c:pt>
                <c:pt idx="641">
                  <c:v>44504</c:v>
                </c:pt>
                <c:pt idx="642">
                  <c:v>44503</c:v>
                </c:pt>
                <c:pt idx="643">
                  <c:v>44502</c:v>
                </c:pt>
                <c:pt idx="644">
                  <c:v>44501</c:v>
                </c:pt>
                <c:pt idx="645">
                  <c:v>44498</c:v>
                </c:pt>
                <c:pt idx="646">
                  <c:v>44497</c:v>
                </c:pt>
                <c:pt idx="647">
                  <c:v>44496</c:v>
                </c:pt>
                <c:pt idx="648">
                  <c:v>44495</c:v>
                </c:pt>
                <c:pt idx="649">
                  <c:v>44494</c:v>
                </c:pt>
                <c:pt idx="650">
                  <c:v>44491</c:v>
                </c:pt>
                <c:pt idx="651">
                  <c:v>44490</c:v>
                </c:pt>
                <c:pt idx="652">
                  <c:v>44489</c:v>
                </c:pt>
                <c:pt idx="653">
                  <c:v>44488</c:v>
                </c:pt>
                <c:pt idx="654">
                  <c:v>44487</c:v>
                </c:pt>
                <c:pt idx="655">
                  <c:v>44484</c:v>
                </c:pt>
                <c:pt idx="656">
                  <c:v>44483</c:v>
                </c:pt>
                <c:pt idx="657">
                  <c:v>44482</c:v>
                </c:pt>
                <c:pt idx="658">
                  <c:v>44481</c:v>
                </c:pt>
                <c:pt idx="659">
                  <c:v>44477</c:v>
                </c:pt>
                <c:pt idx="660">
                  <c:v>44476</c:v>
                </c:pt>
                <c:pt idx="661">
                  <c:v>44475</c:v>
                </c:pt>
                <c:pt idx="662">
                  <c:v>44474</c:v>
                </c:pt>
                <c:pt idx="663">
                  <c:v>44473</c:v>
                </c:pt>
                <c:pt idx="664">
                  <c:v>44470</c:v>
                </c:pt>
                <c:pt idx="665">
                  <c:v>44469</c:v>
                </c:pt>
                <c:pt idx="666">
                  <c:v>44468</c:v>
                </c:pt>
                <c:pt idx="667">
                  <c:v>44467</c:v>
                </c:pt>
                <c:pt idx="668">
                  <c:v>44466</c:v>
                </c:pt>
                <c:pt idx="669">
                  <c:v>44463</c:v>
                </c:pt>
                <c:pt idx="670">
                  <c:v>44462</c:v>
                </c:pt>
                <c:pt idx="671">
                  <c:v>44461</c:v>
                </c:pt>
                <c:pt idx="672">
                  <c:v>44460</c:v>
                </c:pt>
                <c:pt idx="673">
                  <c:v>44459</c:v>
                </c:pt>
                <c:pt idx="674">
                  <c:v>44456</c:v>
                </c:pt>
                <c:pt idx="675">
                  <c:v>44455</c:v>
                </c:pt>
                <c:pt idx="676">
                  <c:v>44454</c:v>
                </c:pt>
                <c:pt idx="677">
                  <c:v>44453</c:v>
                </c:pt>
                <c:pt idx="678">
                  <c:v>44452</c:v>
                </c:pt>
                <c:pt idx="679">
                  <c:v>44449</c:v>
                </c:pt>
                <c:pt idx="680">
                  <c:v>44448</c:v>
                </c:pt>
                <c:pt idx="681">
                  <c:v>44447</c:v>
                </c:pt>
                <c:pt idx="682">
                  <c:v>44446</c:v>
                </c:pt>
                <c:pt idx="683">
                  <c:v>44442</c:v>
                </c:pt>
                <c:pt idx="684">
                  <c:v>44441</c:v>
                </c:pt>
                <c:pt idx="685">
                  <c:v>44440</c:v>
                </c:pt>
                <c:pt idx="686">
                  <c:v>44439</c:v>
                </c:pt>
                <c:pt idx="687">
                  <c:v>44438</c:v>
                </c:pt>
                <c:pt idx="688">
                  <c:v>44435</c:v>
                </c:pt>
                <c:pt idx="689">
                  <c:v>44434</c:v>
                </c:pt>
                <c:pt idx="690">
                  <c:v>44433</c:v>
                </c:pt>
                <c:pt idx="691">
                  <c:v>44432</c:v>
                </c:pt>
                <c:pt idx="692">
                  <c:v>44431</c:v>
                </c:pt>
                <c:pt idx="693">
                  <c:v>44428</c:v>
                </c:pt>
                <c:pt idx="694">
                  <c:v>44427</c:v>
                </c:pt>
                <c:pt idx="695">
                  <c:v>44426</c:v>
                </c:pt>
                <c:pt idx="696">
                  <c:v>44425</c:v>
                </c:pt>
                <c:pt idx="697">
                  <c:v>44424</c:v>
                </c:pt>
                <c:pt idx="698">
                  <c:v>44421</c:v>
                </c:pt>
                <c:pt idx="699">
                  <c:v>44420</c:v>
                </c:pt>
                <c:pt idx="700">
                  <c:v>44419</c:v>
                </c:pt>
                <c:pt idx="701">
                  <c:v>44418</c:v>
                </c:pt>
                <c:pt idx="702">
                  <c:v>44417</c:v>
                </c:pt>
                <c:pt idx="703">
                  <c:v>44414</c:v>
                </c:pt>
                <c:pt idx="704">
                  <c:v>44413</c:v>
                </c:pt>
                <c:pt idx="705">
                  <c:v>44412</c:v>
                </c:pt>
                <c:pt idx="706">
                  <c:v>44411</c:v>
                </c:pt>
                <c:pt idx="707">
                  <c:v>44410</c:v>
                </c:pt>
                <c:pt idx="708">
                  <c:v>44407</c:v>
                </c:pt>
                <c:pt idx="709">
                  <c:v>44406</c:v>
                </c:pt>
                <c:pt idx="710">
                  <c:v>44405</c:v>
                </c:pt>
                <c:pt idx="711">
                  <c:v>44404</c:v>
                </c:pt>
                <c:pt idx="712">
                  <c:v>44403</c:v>
                </c:pt>
                <c:pt idx="713">
                  <c:v>44400</c:v>
                </c:pt>
                <c:pt idx="714">
                  <c:v>44399</c:v>
                </c:pt>
                <c:pt idx="715">
                  <c:v>44398</c:v>
                </c:pt>
                <c:pt idx="716">
                  <c:v>44397</c:v>
                </c:pt>
                <c:pt idx="717">
                  <c:v>44396</c:v>
                </c:pt>
                <c:pt idx="718">
                  <c:v>44393</c:v>
                </c:pt>
                <c:pt idx="719">
                  <c:v>44392</c:v>
                </c:pt>
                <c:pt idx="720">
                  <c:v>44391</c:v>
                </c:pt>
                <c:pt idx="721">
                  <c:v>44390</c:v>
                </c:pt>
                <c:pt idx="722">
                  <c:v>44389</c:v>
                </c:pt>
                <c:pt idx="723">
                  <c:v>44386</c:v>
                </c:pt>
                <c:pt idx="724">
                  <c:v>44385</c:v>
                </c:pt>
                <c:pt idx="725">
                  <c:v>44384</c:v>
                </c:pt>
                <c:pt idx="726">
                  <c:v>44383</c:v>
                </c:pt>
                <c:pt idx="727">
                  <c:v>44379</c:v>
                </c:pt>
                <c:pt idx="728">
                  <c:v>44378</c:v>
                </c:pt>
                <c:pt idx="729">
                  <c:v>44377</c:v>
                </c:pt>
                <c:pt idx="730">
                  <c:v>44376</c:v>
                </c:pt>
                <c:pt idx="731">
                  <c:v>44375</c:v>
                </c:pt>
                <c:pt idx="732">
                  <c:v>44372</c:v>
                </c:pt>
                <c:pt idx="733">
                  <c:v>44371</c:v>
                </c:pt>
                <c:pt idx="734">
                  <c:v>44370</c:v>
                </c:pt>
                <c:pt idx="735">
                  <c:v>44369</c:v>
                </c:pt>
                <c:pt idx="736">
                  <c:v>44368</c:v>
                </c:pt>
                <c:pt idx="737">
                  <c:v>44365</c:v>
                </c:pt>
                <c:pt idx="738">
                  <c:v>44364</c:v>
                </c:pt>
                <c:pt idx="739">
                  <c:v>44363</c:v>
                </c:pt>
                <c:pt idx="740">
                  <c:v>44362</c:v>
                </c:pt>
                <c:pt idx="741">
                  <c:v>44361</c:v>
                </c:pt>
                <c:pt idx="742">
                  <c:v>44358</c:v>
                </c:pt>
                <c:pt idx="743">
                  <c:v>44357</c:v>
                </c:pt>
                <c:pt idx="744">
                  <c:v>44356</c:v>
                </c:pt>
                <c:pt idx="745">
                  <c:v>44355</c:v>
                </c:pt>
                <c:pt idx="746">
                  <c:v>44354</c:v>
                </c:pt>
                <c:pt idx="747">
                  <c:v>44351</c:v>
                </c:pt>
                <c:pt idx="748">
                  <c:v>44350</c:v>
                </c:pt>
                <c:pt idx="749">
                  <c:v>44349</c:v>
                </c:pt>
                <c:pt idx="750">
                  <c:v>44348</c:v>
                </c:pt>
                <c:pt idx="751">
                  <c:v>44344</c:v>
                </c:pt>
                <c:pt idx="752">
                  <c:v>44343</c:v>
                </c:pt>
                <c:pt idx="753">
                  <c:v>44342</c:v>
                </c:pt>
                <c:pt idx="754">
                  <c:v>44341</c:v>
                </c:pt>
                <c:pt idx="755">
                  <c:v>44340</c:v>
                </c:pt>
                <c:pt idx="756">
                  <c:v>44337</c:v>
                </c:pt>
                <c:pt idx="757">
                  <c:v>44336</c:v>
                </c:pt>
                <c:pt idx="758">
                  <c:v>44335</c:v>
                </c:pt>
                <c:pt idx="759">
                  <c:v>44334</c:v>
                </c:pt>
                <c:pt idx="760">
                  <c:v>44333</c:v>
                </c:pt>
                <c:pt idx="761">
                  <c:v>44330</c:v>
                </c:pt>
                <c:pt idx="762">
                  <c:v>44329</c:v>
                </c:pt>
                <c:pt idx="763">
                  <c:v>44328</c:v>
                </c:pt>
                <c:pt idx="764">
                  <c:v>44327</c:v>
                </c:pt>
                <c:pt idx="765">
                  <c:v>44326</c:v>
                </c:pt>
                <c:pt idx="766">
                  <c:v>44323</c:v>
                </c:pt>
                <c:pt idx="767">
                  <c:v>44322</c:v>
                </c:pt>
                <c:pt idx="768">
                  <c:v>44321</c:v>
                </c:pt>
                <c:pt idx="769">
                  <c:v>44320</c:v>
                </c:pt>
                <c:pt idx="770">
                  <c:v>44319</c:v>
                </c:pt>
                <c:pt idx="771">
                  <c:v>44316</c:v>
                </c:pt>
                <c:pt idx="772">
                  <c:v>44315</c:v>
                </c:pt>
                <c:pt idx="773">
                  <c:v>44314</c:v>
                </c:pt>
                <c:pt idx="774">
                  <c:v>44313</c:v>
                </c:pt>
                <c:pt idx="775">
                  <c:v>44312</c:v>
                </c:pt>
                <c:pt idx="776">
                  <c:v>44309</c:v>
                </c:pt>
                <c:pt idx="777">
                  <c:v>44308</c:v>
                </c:pt>
                <c:pt idx="778">
                  <c:v>44307</c:v>
                </c:pt>
                <c:pt idx="779">
                  <c:v>44306</c:v>
                </c:pt>
              </c:numCache>
            </c:numRef>
          </c:cat>
          <c:val>
            <c:numRef>
              <c:f>Eurobonds_Comparo!$B$8:$B$787</c:f>
              <c:numCache>
                <c:formatCode>0.00%</c:formatCode>
                <c:ptCount val="780"/>
                <c:pt idx="0">
                  <c:v>7.7630000000000005E-2</c:v>
                </c:pt>
                <c:pt idx="1">
                  <c:v>7.7590000000000006E-2</c:v>
                </c:pt>
                <c:pt idx="2">
                  <c:v>7.7960000000000002E-2</c:v>
                </c:pt>
                <c:pt idx="3">
                  <c:v>7.7929999999999999E-2</c:v>
                </c:pt>
                <c:pt idx="4">
                  <c:v>7.7950000000000005E-2</c:v>
                </c:pt>
                <c:pt idx="5">
                  <c:v>7.7679999999999999E-2</c:v>
                </c:pt>
                <c:pt idx="6">
                  <c:v>7.7280000000000001E-2</c:v>
                </c:pt>
                <c:pt idx="7">
                  <c:v>7.7199999999999991E-2</c:v>
                </c:pt>
                <c:pt idx="8">
                  <c:v>7.7429999999999999E-2</c:v>
                </c:pt>
                <c:pt idx="9">
                  <c:v>7.6630000000000004E-2</c:v>
                </c:pt>
                <c:pt idx="10">
                  <c:v>7.6020000000000004E-2</c:v>
                </c:pt>
                <c:pt idx="11">
                  <c:v>7.3550000000000004E-2</c:v>
                </c:pt>
                <c:pt idx="12">
                  <c:v>7.1480000000000002E-2</c:v>
                </c:pt>
                <c:pt idx="13">
                  <c:v>7.1459999999999996E-2</c:v>
                </c:pt>
                <c:pt idx="14">
                  <c:v>7.1109999999999993E-2</c:v>
                </c:pt>
                <c:pt idx="15">
                  <c:v>7.0639999999999994E-2</c:v>
                </c:pt>
                <c:pt idx="16">
                  <c:v>7.0690000000000003E-2</c:v>
                </c:pt>
                <c:pt idx="17">
                  <c:v>7.0239999999999997E-2</c:v>
                </c:pt>
                <c:pt idx="18">
                  <c:v>6.9120000000000001E-2</c:v>
                </c:pt>
                <c:pt idx="19">
                  <c:v>6.9109999999999991E-2</c:v>
                </c:pt>
                <c:pt idx="20">
                  <c:v>6.9139999999999993E-2</c:v>
                </c:pt>
                <c:pt idx="21">
                  <c:v>6.9190000000000002E-2</c:v>
                </c:pt>
                <c:pt idx="22">
                  <c:v>6.7560000000000009E-2</c:v>
                </c:pt>
                <c:pt idx="23">
                  <c:v>6.6470000000000001E-2</c:v>
                </c:pt>
                <c:pt idx="24">
                  <c:v>6.676E-2</c:v>
                </c:pt>
                <c:pt idx="25">
                  <c:v>6.6890000000000005E-2</c:v>
                </c:pt>
                <c:pt idx="26">
                  <c:v>6.6470000000000001E-2</c:v>
                </c:pt>
                <c:pt idx="27">
                  <c:v>6.6259999999999999E-2</c:v>
                </c:pt>
                <c:pt idx="28">
                  <c:v>6.6570000000000004E-2</c:v>
                </c:pt>
                <c:pt idx="29">
                  <c:v>6.6439999999999999E-2</c:v>
                </c:pt>
                <c:pt idx="30">
                  <c:v>6.6299999999999998E-2</c:v>
                </c:pt>
                <c:pt idx="31">
                  <c:v>6.6000000000000003E-2</c:v>
                </c:pt>
                <c:pt idx="32">
                  <c:v>6.6610000000000003E-2</c:v>
                </c:pt>
                <c:pt idx="33">
                  <c:v>6.5579999999999999E-2</c:v>
                </c:pt>
                <c:pt idx="34">
                  <c:v>6.5509999999999999E-2</c:v>
                </c:pt>
                <c:pt idx="35">
                  <c:v>6.5360000000000001E-2</c:v>
                </c:pt>
                <c:pt idx="36">
                  <c:v>6.5570000000000003E-2</c:v>
                </c:pt>
                <c:pt idx="37">
                  <c:v>6.448000000000001E-2</c:v>
                </c:pt>
                <c:pt idx="38">
                  <c:v>6.4659999999999995E-2</c:v>
                </c:pt>
                <c:pt idx="39">
                  <c:v>6.4659999999999995E-2</c:v>
                </c:pt>
                <c:pt idx="40">
                  <c:v>6.3649999999999998E-2</c:v>
                </c:pt>
                <c:pt idx="41">
                  <c:v>6.3990000000000005E-2</c:v>
                </c:pt>
                <c:pt idx="42">
                  <c:v>6.3899999999999998E-2</c:v>
                </c:pt>
                <c:pt idx="43">
                  <c:v>6.2869999999999995E-2</c:v>
                </c:pt>
                <c:pt idx="44">
                  <c:v>6.3200000000000006E-2</c:v>
                </c:pt>
                <c:pt idx="45">
                  <c:v>6.2839999999999993E-2</c:v>
                </c:pt>
                <c:pt idx="46">
                  <c:v>6.3649999999999998E-2</c:v>
                </c:pt>
                <c:pt idx="47">
                  <c:v>6.3240000000000005E-2</c:v>
                </c:pt>
                <c:pt idx="48">
                  <c:v>6.3009999999999997E-2</c:v>
                </c:pt>
                <c:pt idx="49">
                  <c:v>6.3350000000000004E-2</c:v>
                </c:pt>
                <c:pt idx="50">
                  <c:v>6.2729999999999994E-2</c:v>
                </c:pt>
                <c:pt idx="51">
                  <c:v>6.3399999999999998E-2</c:v>
                </c:pt>
                <c:pt idx="52">
                  <c:v>6.3310000000000005E-2</c:v>
                </c:pt>
                <c:pt idx="53">
                  <c:v>6.3439999999999996E-2</c:v>
                </c:pt>
                <c:pt idx="54">
                  <c:v>6.2990000000000004E-2</c:v>
                </c:pt>
                <c:pt idx="55">
                  <c:v>6.2480000000000001E-2</c:v>
                </c:pt>
                <c:pt idx="56">
                  <c:v>6.2289999999999998E-2</c:v>
                </c:pt>
                <c:pt idx="57">
                  <c:v>6.2149999999999997E-2</c:v>
                </c:pt>
                <c:pt idx="58">
                  <c:v>6.1929999999999999E-2</c:v>
                </c:pt>
                <c:pt idx="59">
                  <c:v>6.1920000000000003E-2</c:v>
                </c:pt>
                <c:pt idx="60">
                  <c:v>6.2230000000000001E-2</c:v>
                </c:pt>
                <c:pt idx="61">
                  <c:v>6.2199999999999998E-2</c:v>
                </c:pt>
                <c:pt idx="62">
                  <c:v>6.2030000000000002E-2</c:v>
                </c:pt>
                <c:pt idx="63">
                  <c:v>6.1589999999999999E-2</c:v>
                </c:pt>
                <c:pt idx="64">
                  <c:v>6.1799999999999994E-2</c:v>
                </c:pt>
                <c:pt idx="65">
                  <c:v>6.1269999999999998E-2</c:v>
                </c:pt>
                <c:pt idx="66">
                  <c:v>6.1519999999999998E-2</c:v>
                </c:pt>
                <c:pt idx="67">
                  <c:v>6.1159999999999999E-2</c:v>
                </c:pt>
                <c:pt idx="68">
                  <c:v>6.0749999999999998E-2</c:v>
                </c:pt>
                <c:pt idx="69">
                  <c:v>6.0819999999999999E-2</c:v>
                </c:pt>
                <c:pt idx="70">
                  <c:v>6.0439999999999994E-2</c:v>
                </c:pt>
                <c:pt idx="71">
                  <c:v>6.0279999999999993E-2</c:v>
                </c:pt>
                <c:pt idx="72">
                  <c:v>5.9930000000000004E-2</c:v>
                </c:pt>
                <c:pt idx="73">
                  <c:v>6.0090000000000005E-2</c:v>
                </c:pt>
                <c:pt idx="74">
                  <c:v>5.987E-2</c:v>
                </c:pt>
                <c:pt idx="75">
                  <c:v>6.0299999999999999E-2</c:v>
                </c:pt>
                <c:pt idx="76">
                  <c:v>5.9699999999999996E-2</c:v>
                </c:pt>
                <c:pt idx="77">
                  <c:v>5.9900000000000002E-2</c:v>
                </c:pt>
                <c:pt idx="78">
                  <c:v>5.969E-2</c:v>
                </c:pt>
                <c:pt idx="79">
                  <c:v>5.9450000000000003E-2</c:v>
                </c:pt>
                <c:pt idx="80">
                  <c:v>5.9340000000000004E-2</c:v>
                </c:pt>
                <c:pt idx="81">
                  <c:v>5.9569999999999998E-2</c:v>
                </c:pt>
                <c:pt idx="82">
                  <c:v>5.9679999999999997E-2</c:v>
                </c:pt>
                <c:pt idx="83">
                  <c:v>5.8840000000000003E-2</c:v>
                </c:pt>
                <c:pt idx="84">
                  <c:v>5.8600000000000006E-2</c:v>
                </c:pt>
                <c:pt idx="85">
                  <c:v>5.8600000000000006E-2</c:v>
                </c:pt>
                <c:pt idx="86">
                  <c:v>5.8979999999999998E-2</c:v>
                </c:pt>
                <c:pt idx="87">
                  <c:v>5.8779999999999999E-2</c:v>
                </c:pt>
                <c:pt idx="88">
                  <c:v>5.8449999999999995E-2</c:v>
                </c:pt>
                <c:pt idx="89">
                  <c:v>5.8499999999999996E-2</c:v>
                </c:pt>
                <c:pt idx="90">
                  <c:v>5.7660000000000003E-2</c:v>
                </c:pt>
                <c:pt idx="91">
                  <c:v>5.7590000000000002E-2</c:v>
                </c:pt>
                <c:pt idx="92">
                  <c:v>5.7990000000000007E-2</c:v>
                </c:pt>
                <c:pt idx="93">
                  <c:v>5.8049999999999997E-2</c:v>
                </c:pt>
                <c:pt idx="94">
                  <c:v>5.824E-2</c:v>
                </c:pt>
                <c:pt idx="95">
                  <c:v>5.756E-2</c:v>
                </c:pt>
                <c:pt idx="96">
                  <c:v>5.6600000000000004E-2</c:v>
                </c:pt>
                <c:pt idx="97">
                  <c:v>5.6710000000000003E-2</c:v>
                </c:pt>
                <c:pt idx="98">
                  <c:v>5.74E-2</c:v>
                </c:pt>
                <c:pt idx="99">
                  <c:v>5.7370000000000004E-2</c:v>
                </c:pt>
                <c:pt idx="100">
                  <c:v>5.7200000000000001E-2</c:v>
                </c:pt>
                <c:pt idx="101">
                  <c:v>5.654E-2</c:v>
                </c:pt>
                <c:pt idx="102">
                  <c:v>5.6520000000000001E-2</c:v>
                </c:pt>
                <c:pt idx="103">
                  <c:v>5.62E-2</c:v>
                </c:pt>
                <c:pt idx="104">
                  <c:v>5.5830000000000005E-2</c:v>
                </c:pt>
                <c:pt idx="105">
                  <c:v>5.5930000000000001E-2</c:v>
                </c:pt>
                <c:pt idx="106">
                  <c:v>5.611E-2</c:v>
                </c:pt>
                <c:pt idx="107">
                  <c:v>5.5640000000000002E-2</c:v>
                </c:pt>
                <c:pt idx="108">
                  <c:v>5.5750000000000001E-2</c:v>
                </c:pt>
                <c:pt idx="109">
                  <c:v>5.6230000000000002E-2</c:v>
                </c:pt>
                <c:pt idx="110">
                  <c:v>5.6029999999999996E-2</c:v>
                </c:pt>
                <c:pt idx="111">
                  <c:v>5.5359999999999993E-2</c:v>
                </c:pt>
                <c:pt idx="112">
                  <c:v>5.6050000000000003E-2</c:v>
                </c:pt>
                <c:pt idx="113">
                  <c:v>5.6150000000000005E-2</c:v>
                </c:pt>
                <c:pt idx="114">
                  <c:v>5.5709999999999996E-2</c:v>
                </c:pt>
                <c:pt idx="115">
                  <c:v>5.577E-2</c:v>
                </c:pt>
                <c:pt idx="116">
                  <c:v>5.79E-2</c:v>
                </c:pt>
                <c:pt idx="117">
                  <c:v>6.1710000000000001E-2</c:v>
                </c:pt>
                <c:pt idx="118">
                  <c:v>6.2E-2</c:v>
                </c:pt>
                <c:pt idx="119">
                  <c:v>6.3079999999999997E-2</c:v>
                </c:pt>
                <c:pt idx="120">
                  <c:v>6.2780000000000002E-2</c:v>
                </c:pt>
                <c:pt idx="121">
                  <c:v>6.2640000000000001E-2</c:v>
                </c:pt>
                <c:pt idx="122">
                  <c:v>6.2530000000000002E-2</c:v>
                </c:pt>
                <c:pt idx="123">
                  <c:v>6.5380000000000008E-2</c:v>
                </c:pt>
                <c:pt idx="124">
                  <c:v>6.6430000000000003E-2</c:v>
                </c:pt>
                <c:pt idx="125">
                  <c:v>6.7119999999999999E-2</c:v>
                </c:pt>
                <c:pt idx="126">
                  <c:v>6.8099999999999994E-2</c:v>
                </c:pt>
                <c:pt idx="127">
                  <c:v>6.9320000000000007E-2</c:v>
                </c:pt>
                <c:pt idx="128">
                  <c:v>6.9720000000000004E-2</c:v>
                </c:pt>
                <c:pt idx="129">
                  <c:v>7.0800000000000002E-2</c:v>
                </c:pt>
                <c:pt idx="130">
                  <c:v>7.0800000000000002E-2</c:v>
                </c:pt>
                <c:pt idx="131">
                  <c:v>7.0999999999999994E-2</c:v>
                </c:pt>
                <c:pt idx="132">
                  <c:v>7.1129999999999999E-2</c:v>
                </c:pt>
                <c:pt idx="133">
                  <c:v>7.1669999999999998E-2</c:v>
                </c:pt>
                <c:pt idx="134">
                  <c:v>7.1580000000000005E-2</c:v>
                </c:pt>
                <c:pt idx="135">
                  <c:v>7.2260000000000005E-2</c:v>
                </c:pt>
                <c:pt idx="136">
                  <c:v>7.1550000000000002E-2</c:v>
                </c:pt>
                <c:pt idx="137">
                  <c:v>7.3109999999999994E-2</c:v>
                </c:pt>
                <c:pt idx="138">
                  <c:v>7.3440000000000005E-2</c:v>
                </c:pt>
                <c:pt idx="139">
                  <c:v>7.2980000000000003E-2</c:v>
                </c:pt>
                <c:pt idx="140">
                  <c:v>7.2649999999999992E-2</c:v>
                </c:pt>
                <c:pt idx="141">
                  <c:v>7.3470000000000008E-2</c:v>
                </c:pt>
                <c:pt idx="142">
                  <c:v>7.356E-2</c:v>
                </c:pt>
                <c:pt idx="143">
                  <c:v>7.3660000000000003E-2</c:v>
                </c:pt>
                <c:pt idx="144">
                  <c:v>7.4990000000000001E-2</c:v>
                </c:pt>
                <c:pt idx="145">
                  <c:v>7.4859999999999996E-2</c:v>
                </c:pt>
                <c:pt idx="146">
                  <c:v>7.6670000000000002E-2</c:v>
                </c:pt>
                <c:pt idx="147">
                  <c:v>7.664E-2</c:v>
                </c:pt>
                <c:pt idx="148">
                  <c:v>7.6359999999999997E-2</c:v>
                </c:pt>
                <c:pt idx="149">
                  <c:v>7.664E-2</c:v>
                </c:pt>
                <c:pt idx="150">
                  <c:v>7.6649999999999996E-2</c:v>
                </c:pt>
                <c:pt idx="151">
                  <c:v>7.6490000000000002E-2</c:v>
                </c:pt>
                <c:pt idx="152">
                  <c:v>7.639E-2</c:v>
                </c:pt>
                <c:pt idx="153">
                  <c:v>7.6219999999999996E-2</c:v>
                </c:pt>
                <c:pt idx="154">
                  <c:v>7.690000000000001E-2</c:v>
                </c:pt>
                <c:pt idx="155">
                  <c:v>7.6249999999999998E-2</c:v>
                </c:pt>
                <c:pt idx="156">
                  <c:v>7.5859999999999997E-2</c:v>
                </c:pt>
                <c:pt idx="157">
                  <c:v>7.644999999999999E-2</c:v>
                </c:pt>
                <c:pt idx="158">
                  <c:v>7.5469999999999995E-2</c:v>
                </c:pt>
                <c:pt idx="159">
                  <c:v>7.6249999999999998E-2</c:v>
                </c:pt>
                <c:pt idx="160">
                  <c:v>7.5199999999999989E-2</c:v>
                </c:pt>
                <c:pt idx="161">
                  <c:v>7.5289999999999996E-2</c:v>
                </c:pt>
                <c:pt idx="162">
                  <c:v>7.5940000000000007E-2</c:v>
                </c:pt>
                <c:pt idx="163">
                  <c:v>7.5719999999999996E-2</c:v>
                </c:pt>
                <c:pt idx="164">
                  <c:v>7.5689999999999993E-2</c:v>
                </c:pt>
                <c:pt idx="165">
                  <c:v>7.4270000000000003E-2</c:v>
                </c:pt>
                <c:pt idx="166">
                  <c:v>7.3130000000000001E-2</c:v>
                </c:pt>
                <c:pt idx="167">
                  <c:v>7.2720000000000007E-2</c:v>
                </c:pt>
                <c:pt idx="168">
                  <c:v>7.2669999999999998E-2</c:v>
                </c:pt>
                <c:pt idx="169">
                  <c:v>7.2489999999999999E-2</c:v>
                </c:pt>
                <c:pt idx="170">
                  <c:v>7.1830000000000005E-2</c:v>
                </c:pt>
                <c:pt idx="171">
                  <c:v>7.2220000000000006E-2</c:v>
                </c:pt>
                <c:pt idx="172">
                  <c:v>7.152E-2</c:v>
                </c:pt>
                <c:pt idx="173">
                  <c:v>7.059E-2</c:v>
                </c:pt>
                <c:pt idx="174">
                  <c:v>7.0929999999999993E-2</c:v>
                </c:pt>
                <c:pt idx="175">
                  <c:v>7.0849999999999996E-2</c:v>
                </c:pt>
                <c:pt idx="176">
                  <c:v>7.0550000000000002E-2</c:v>
                </c:pt>
                <c:pt idx="177">
                  <c:v>7.009E-2</c:v>
                </c:pt>
                <c:pt idx="178">
                  <c:v>7.0120000000000002E-2</c:v>
                </c:pt>
                <c:pt idx="179">
                  <c:v>7.0120000000000002E-2</c:v>
                </c:pt>
                <c:pt idx="180">
                  <c:v>7.0419999999999996E-2</c:v>
                </c:pt>
                <c:pt idx="181">
                  <c:v>7.0120000000000002E-2</c:v>
                </c:pt>
                <c:pt idx="182">
                  <c:v>6.9859999999999992E-2</c:v>
                </c:pt>
                <c:pt idx="183">
                  <c:v>6.9709999999999994E-2</c:v>
                </c:pt>
                <c:pt idx="184">
                  <c:v>6.9800000000000001E-2</c:v>
                </c:pt>
                <c:pt idx="185">
                  <c:v>6.9800000000000001E-2</c:v>
                </c:pt>
                <c:pt idx="186">
                  <c:v>6.9339999999999999E-2</c:v>
                </c:pt>
                <c:pt idx="187">
                  <c:v>6.8669999999999995E-2</c:v>
                </c:pt>
                <c:pt idx="188">
                  <c:v>6.8729999999999999E-2</c:v>
                </c:pt>
                <c:pt idx="189">
                  <c:v>6.8519999999999998E-2</c:v>
                </c:pt>
                <c:pt idx="190">
                  <c:v>6.8390000000000006E-2</c:v>
                </c:pt>
                <c:pt idx="191">
                  <c:v>6.8690000000000001E-2</c:v>
                </c:pt>
                <c:pt idx="192">
                  <c:v>6.8600000000000008E-2</c:v>
                </c:pt>
                <c:pt idx="193">
                  <c:v>6.7610000000000003E-2</c:v>
                </c:pt>
                <c:pt idx="194">
                  <c:v>6.9099999999999995E-2</c:v>
                </c:pt>
                <c:pt idx="195">
                  <c:v>6.8890000000000007E-2</c:v>
                </c:pt>
                <c:pt idx="196">
                  <c:v>6.8589999999999998E-2</c:v>
                </c:pt>
                <c:pt idx="197">
                  <c:v>6.8250000000000005E-2</c:v>
                </c:pt>
                <c:pt idx="198">
                  <c:v>6.8430000000000005E-2</c:v>
                </c:pt>
                <c:pt idx="199">
                  <c:v>6.8449999999999997E-2</c:v>
                </c:pt>
                <c:pt idx="200">
                  <c:v>6.7599999999999993E-2</c:v>
                </c:pt>
                <c:pt idx="201">
                  <c:v>6.7060000000000008E-2</c:v>
                </c:pt>
                <c:pt idx="202">
                  <c:v>6.7119999999999999E-2</c:v>
                </c:pt>
                <c:pt idx="203">
                  <c:v>6.6879999999999995E-2</c:v>
                </c:pt>
                <c:pt idx="204">
                  <c:v>6.6589999999999996E-2</c:v>
                </c:pt>
                <c:pt idx="205">
                  <c:v>6.6689999999999999E-2</c:v>
                </c:pt>
                <c:pt idx="206">
                  <c:v>6.6180000000000003E-2</c:v>
                </c:pt>
                <c:pt idx="207">
                  <c:v>6.6540000000000002E-2</c:v>
                </c:pt>
                <c:pt idx="208">
                  <c:v>6.6720000000000002E-2</c:v>
                </c:pt>
                <c:pt idx="209">
                  <c:v>6.6729999999999998E-2</c:v>
                </c:pt>
                <c:pt idx="210">
                  <c:v>6.651E-2</c:v>
                </c:pt>
                <c:pt idx="211">
                  <c:v>6.6570000000000004E-2</c:v>
                </c:pt>
                <c:pt idx="212">
                  <c:v>6.7129999999999995E-2</c:v>
                </c:pt>
                <c:pt idx="213">
                  <c:v>6.6610000000000003E-2</c:v>
                </c:pt>
                <c:pt idx="214">
                  <c:v>6.6830000000000001E-2</c:v>
                </c:pt>
                <c:pt idx="215">
                  <c:v>6.701E-2</c:v>
                </c:pt>
                <c:pt idx="216">
                  <c:v>6.694E-2</c:v>
                </c:pt>
                <c:pt idx="217">
                  <c:v>6.692999999999999E-2</c:v>
                </c:pt>
                <c:pt idx="218">
                  <c:v>6.6540000000000002E-2</c:v>
                </c:pt>
                <c:pt idx="219">
                  <c:v>6.6839999999999997E-2</c:v>
                </c:pt>
                <c:pt idx="220">
                  <c:v>6.6830000000000001E-2</c:v>
                </c:pt>
                <c:pt idx="221">
                  <c:v>6.7199999999999996E-2</c:v>
                </c:pt>
                <c:pt idx="222">
                  <c:v>6.6849999999999993E-2</c:v>
                </c:pt>
                <c:pt idx="223">
                  <c:v>6.7320000000000005E-2</c:v>
                </c:pt>
                <c:pt idx="224">
                  <c:v>6.8209999999999993E-2</c:v>
                </c:pt>
                <c:pt idx="225">
                  <c:v>6.8400000000000002E-2</c:v>
                </c:pt>
                <c:pt idx="226">
                  <c:v>6.8540000000000004E-2</c:v>
                </c:pt>
                <c:pt idx="227">
                  <c:v>6.7659999999999998E-2</c:v>
                </c:pt>
                <c:pt idx="228">
                  <c:v>6.7489999999999994E-2</c:v>
                </c:pt>
                <c:pt idx="229">
                  <c:v>6.724999999999999E-2</c:v>
                </c:pt>
                <c:pt idx="230">
                  <c:v>6.7369999999999999E-2</c:v>
                </c:pt>
                <c:pt idx="231">
                  <c:v>6.7290000000000003E-2</c:v>
                </c:pt>
                <c:pt idx="232">
                  <c:v>6.6460000000000005E-2</c:v>
                </c:pt>
                <c:pt idx="233">
                  <c:v>6.6860000000000003E-2</c:v>
                </c:pt>
                <c:pt idx="234">
                  <c:v>6.7099999999999993E-2</c:v>
                </c:pt>
                <c:pt idx="235">
                  <c:v>6.7150000000000001E-2</c:v>
                </c:pt>
                <c:pt idx="236">
                  <c:v>6.6970000000000002E-2</c:v>
                </c:pt>
                <c:pt idx="237">
                  <c:v>6.701E-2</c:v>
                </c:pt>
                <c:pt idx="238">
                  <c:v>6.6820000000000004E-2</c:v>
                </c:pt>
                <c:pt idx="239">
                  <c:v>6.6769999999999996E-2</c:v>
                </c:pt>
                <c:pt idx="240">
                  <c:v>6.6409999999999997E-2</c:v>
                </c:pt>
                <c:pt idx="241">
                  <c:v>6.6549999999999998E-2</c:v>
                </c:pt>
                <c:pt idx="242">
                  <c:v>6.6680000000000003E-2</c:v>
                </c:pt>
                <c:pt idx="243">
                  <c:v>6.634000000000001E-2</c:v>
                </c:pt>
                <c:pt idx="244">
                  <c:v>6.6449999999999995E-2</c:v>
                </c:pt>
                <c:pt idx="245">
                  <c:v>6.6239999999999993E-2</c:v>
                </c:pt>
                <c:pt idx="246">
                  <c:v>6.6460000000000005E-2</c:v>
                </c:pt>
                <c:pt idx="247">
                  <c:v>6.5629999999999994E-2</c:v>
                </c:pt>
                <c:pt idx="248">
                  <c:v>6.6009999999999999E-2</c:v>
                </c:pt>
                <c:pt idx="249">
                  <c:v>6.6500000000000004E-2</c:v>
                </c:pt>
                <c:pt idx="250">
                  <c:v>6.5879999999999994E-2</c:v>
                </c:pt>
                <c:pt idx="251">
                  <c:v>6.6229999999999997E-2</c:v>
                </c:pt>
                <c:pt idx="252">
                  <c:v>6.6000000000000003E-2</c:v>
                </c:pt>
                <c:pt idx="253">
                  <c:v>6.6430000000000003E-2</c:v>
                </c:pt>
                <c:pt idx="254">
                  <c:v>6.676E-2</c:v>
                </c:pt>
                <c:pt idx="255">
                  <c:v>6.658E-2</c:v>
                </c:pt>
                <c:pt idx="256">
                  <c:v>6.5869999999999998E-2</c:v>
                </c:pt>
                <c:pt idx="257">
                  <c:v>6.608E-2</c:v>
                </c:pt>
                <c:pt idx="258">
                  <c:v>6.5979999999999997E-2</c:v>
                </c:pt>
                <c:pt idx="259">
                  <c:v>6.6290000000000002E-2</c:v>
                </c:pt>
                <c:pt idx="260">
                  <c:v>6.6420000000000007E-2</c:v>
                </c:pt>
                <c:pt idx="261">
                  <c:v>6.6220000000000001E-2</c:v>
                </c:pt>
                <c:pt idx="262">
                  <c:v>6.6170000000000007E-2</c:v>
                </c:pt>
                <c:pt idx="263">
                  <c:v>6.6170000000000007E-2</c:v>
                </c:pt>
                <c:pt idx="264">
                  <c:v>6.6089999999999996E-2</c:v>
                </c:pt>
                <c:pt idx="265">
                  <c:v>6.6369999999999998E-2</c:v>
                </c:pt>
                <c:pt idx="266">
                  <c:v>6.6489999999999994E-2</c:v>
                </c:pt>
                <c:pt idx="267">
                  <c:v>6.6669999999999993E-2</c:v>
                </c:pt>
                <c:pt idx="268">
                  <c:v>6.6159999999999997E-2</c:v>
                </c:pt>
                <c:pt idx="269">
                  <c:v>6.6239999999999993E-2</c:v>
                </c:pt>
                <c:pt idx="270">
                  <c:v>6.4460000000000003E-2</c:v>
                </c:pt>
                <c:pt idx="271">
                  <c:v>6.54E-2</c:v>
                </c:pt>
                <c:pt idx="272">
                  <c:v>6.5869999999999998E-2</c:v>
                </c:pt>
                <c:pt idx="273">
                  <c:v>6.454E-2</c:v>
                </c:pt>
                <c:pt idx="274">
                  <c:v>6.4989999999999992E-2</c:v>
                </c:pt>
                <c:pt idx="275">
                  <c:v>6.4269999999999994E-2</c:v>
                </c:pt>
                <c:pt idx="276">
                  <c:v>6.3899999999999998E-2</c:v>
                </c:pt>
                <c:pt idx="277">
                  <c:v>6.3759999999999997E-2</c:v>
                </c:pt>
                <c:pt idx="278">
                  <c:v>6.3949999999999993E-2</c:v>
                </c:pt>
                <c:pt idx="279">
                  <c:v>6.2969999999999998E-2</c:v>
                </c:pt>
                <c:pt idx="280">
                  <c:v>6.3149999999999998E-2</c:v>
                </c:pt>
                <c:pt idx="281">
                  <c:v>6.2880000000000005E-2</c:v>
                </c:pt>
                <c:pt idx="282">
                  <c:v>6.3060000000000005E-2</c:v>
                </c:pt>
                <c:pt idx="283">
                  <c:v>6.3060000000000005E-2</c:v>
                </c:pt>
                <c:pt idx="284">
                  <c:v>6.2800000000000009E-2</c:v>
                </c:pt>
                <c:pt idx="285">
                  <c:v>6.2309999999999997E-2</c:v>
                </c:pt>
                <c:pt idx="286">
                  <c:v>6.2449999999999999E-2</c:v>
                </c:pt>
                <c:pt idx="287">
                  <c:v>6.4379999999999993E-2</c:v>
                </c:pt>
                <c:pt idx="288">
                  <c:v>6.4630000000000007E-2</c:v>
                </c:pt>
                <c:pt idx="289">
                  <c:v>6.336E-2</c:v>
                </c:pt>
                <c:pt idx="290">
                  <c:v>6.547E-2</c:v>
                </c:pt>
                <c:pt idx="291">
                  <c:v>6.5390000000000004E-2</c:v>
                </c:pt>
                <c:pt idx="292">
                  <c:v>6.5579999999999999E-2</c:v>
                </c:pt>
                <c:pt idx="293">
                  <c:v>6.5599999999999992E-2</c:v>
                </c:pt>
                <c:pt idx="294">
                  <c:v>6.6180000000000003E-2</c:v>
                </c:pt>
                <c:pt idx="295">
                  <c:v>6.6420000000000007E-2</c:v>
                </c:pt>
                <c:pt idx="296">
                  <c:v>6.6830000000000001E-2</c:v>
                </c:pt>
                <c:pt idx="297">
                  <c:v>6.6529999999999992E-2</c:v>
                </c:pt>
                <c:pt idx="298">
                  <c:v>6.5739999999999993E-2</c:v>
                </c:pt>
                <c:pt idx="299">
                  <c:v>6.5419999999999992E-2</c:v>
                </c:pt>
                <c:pt idx="300">
                  <c:v>6.5170000000000006E-2</c:v>
                </c:pt>
                <c:pt idx="301">
                  <c:v>6.608E-2</c:v>
                </c:pt>
                <c:pt idx="302">
                  <c:v>6.6059999999999994E-2</c:v>
                </c:pt>
                <c:pt idx="303">
                  <c:v>6.4770000000000008E-2</c:v>
                </c:pt>
                <c:pt idx="304">
                  <c:v>6.5570000000000003E-2</c:v>
                </c:pt>
                <c:pt idx="305">
                  <c:v>6.4989999999999992E-2</c:v>
                </c:pt>
                <c:pt idx="306">
                  <c:v>6.5070000000000003E-2</c:v>
                </c:pt>
                <c:pt idx="307">
                  <c:v>6.4680000000000001E-2</c:v>
                </c:pt>
                <c:pt idx="308">
                  <c:v>6.3439999999999996E-2</c:v>
                </c:pt>
                <c:pt idx="309">
                  <c:v>6.3670000000000004E-2</c:v>
                </c:pt>
                <c:pt idx="310">
                  <c:v>6.2050000000000001E-2</c:v>
                </c:pt>
                <c:pt idx="311">
                  <c:v>5.994E-2</c:v>
                </c:pt>
                <c:pt idx="312">
                  <c:v>5.9560000000000002E-2</c:v>
                </c:pt>
                <c:pt idx="313">
                  <c:v>5.9509999999999993E-2</c:v>
                </c:pt>
                <c:pt idx="314">
                  <c:v>5.9580000000000001E-2</c:v>
                </c:pt>
                <c:pt idx="315">
                  <c:v>5.8689999999999999E-2</c:v>
                </c:pt>
                <c:pt idx="316">
                  <c:v>5.8760000000000007E-2</c:v>
                </c:pt>
                <c:pt idx="317">
                  <c:v>5.8440000000000006E-2</c:v>
                </c:pt>
                <c:pt idx="318">
                  <c:v>5.8499999999999996E-2</c:v>
                </c:pt>
                <c:pt idx="319">
                  <c:v>5.8099999999999999E-2</c:v>
                </c:pt>
                <c:pt idx="320">
                  <c:v>5.8159999999999996E-2</c:v>
                </c:pt>
                <c:pt idx="321">
                  <c:v>5.8169999999999999E-2</c:v>
                </c:pt>
                <c:pt idx="322">
                  <c:v>5.654E-2</c:v>
                </c:pt>
                <c:pt idx="323">
                  <c:v>5.6580000000000005E-2</c:v>
                </c:pt>
                <c:pt idx="324">
                  <c:v>5.6029999999999996E-2</c:v>
                </c:pt>
                <c:pt idx="325">
                  <c:v>5.5689999999999996E-2</c:v>
                </c:pt>
                <c:pt idx="326">
                  <c:v>5.5480000000000002E-2</c:v>
                </c:pt>
                <c:pt idx="327">
                  <c:v>5.5879999999999999E-2</c:v>
                </c:pt>
                <c:pt idx="328">
                  <c:v>5.5460000000000002E-2</c:v>
                </c:pt>
                <c:pt idx="329">
                  <c:v>5.4669999999999996E-2</c:v>
                </c:pt>
                <c:pt idx="330">
                  <c:v>5.4779999999999995E-2</c:v>
                </c:pt>
                <c:pt idx="331">
                  <c:v>5.4969999999999998E-2</c:v>
                </c:pt>
                <c:pt idx="332">
                  <c:v>5.4100000000000002E-2</c:v>
                </c:pt>
                <c:pt idx="333">
                  <c:v>5.2720000000000003E-2</c:v>
                </c:pt>
                <c:pt idx="334">
                  <c:v>5.33E-2</c:v>
                </c:pt>
                <c:pt idx="335">
                  <c:v>5.3780000000000001E-2</c:v>
                </c:pt>
                <c:pt idx="336">
                  <c:v>5.407E-2</c:v>
                </c:pt>
                <c:pt idx="337">
                  <c:v>5.4039999999999998E-2</c:v>
                </c:pt>
                <c:pt idx="338">
                  <c:v>5.4179999999999999E-2</c:v>
                </c:pt>
                <c:pt idx="339">
                  <c:v>5.4320000000000007E-2</c:v>
                </c:pt>
                <c:pt idx="340">
                  <c:v>5.4370000000000002E-2</c:v>
                </c:pt>
                <c:pt idx="341">
                  <c:v>5.5289999999999999E-2</c:v>
                </c:pt>
                <c:pt idx="342">
                  <c:v>5.5399999999999998E-2</c:v>
                </c:pt>
                <c:pt idx="343">
                  <c:v>5.5380000000000006E-2</c:v>
                </c:pt>
                <c:pt idx="344">
                  <c:v>5.5439999999999996E-2</c:v>
                </c:pt>
                <c:pt idx="345">
                  <c:v>5.6260000000000004E-2</c:v>
                </c:pt>
                <c:pt idx="346">
                  <c:v>5.7300000000000004E-2</c:v>
                </c:pt>
                <c:pt idx="347">
                  <c:v>5.6849999999999998E-2</c:v>
                </c:pt>
                <c:pt idx="348">
                  <c:v>5.7030000000000004E-2</c:v>
                </c:pt>
                <c:pt idx="349">
                  <c:v>5.7640000000000004E-2</c:v>
                </c:pt>
                <c:pt idx="350">
                  <c:v>5.7510000000000006E-2</c:v>
                </c:pt>
                <c:pt idx="351">
                  <c:v>5.7370000000000004E-2</c:v>
                </c:pt>
                <c:pt idx="352">
                  <c:v>5.806E-2</c:v>
                </c:pt>
                <c:pt idx="353">
                  <c:v>5.7599999999999998E-2</c:v>
                </c:pt>
                <c:pt idx="354">
                  <c:v>5.7830000000000006E-2</c:v>
                </c:pt>
                <c:pt idx="355">
                  <c:v>5.8019999999999995E-2</c:v>
                </c:pt>
                <c:pt idx="356">
                  <c:v>5.7699999999999994E-2</c:v>
                </c:pt>
                <c:pt idx="357">
                  <c:v>5.8040000000000001E-2</c:v>
                </c:pt>
                <c:pt idx="358">
                  <c:v>5.842E-2</c:v>
                </c:pt>
                <c:pt idx="359">
                  <c:v>5.8220000000000001E-2</c:v>
                </c:pt>
                <c:pt idx="360">
                  <c:v>5.808E-2</c:v>
                </c:pt>
                <c:pt idx="361">
                  <c:v>5.772E-2</c:v>
                </c:pt>
                <c:pt idx="362">
                  <c:v>5.7770000000000002E-2</c:v>
                </c:pt>
                <c:pt idx="363">
                  <c:v>5.7820000000000003E-2</c:v>
                </c:pt>
                <c:pt idx="364">
                  <c:v>5.7729999999999997E-2</c:v>
                </c:pt>
                <c:pt idx="365">
                  <c:v>5.74E-2</c:v>
                </c:pt>
                <c:pt idx="366">
                  <c:v>5.7149999999999999E-2</c:v>
                </c:pt>
                <c:pt idx="367">
                  <c:v>5.7329999999999999E-2</c:v>
                </c:pt>
                <c:pt idx="368">
                  <c:v>5.8230000000000004E-2</c:v>
                </c:pt>
                <c:pt idx="369">
                  <c:v>5.8360000000000002E-2</c:v>
                </c:pt>
                <c:pt idx="370">
                  <c:v>5.824E-2</c:v>
                </c:pt>
                <c:pt idx="371">
                  <c:v>5.7910000000000003E-2</c:v>
                </c:pt>
                <c:pt idx="372">
                  <c:v>5.8230000000000004E-2</c:v>
                </c:pt>
                <c:pt idx="373">
                  <c:v>5.7569999999999996E-2</c:v>
                </c:pt>
                <c:pt idx="374">
                  <c:v>5.7939999999999998E-2</c:v>
                </c:pt>
                <c:pt idx="375">
                  <c:v>5.849E-2</c:v>
                </c:pt>
                <c:pt idx="376">
                  <c:v>6.0599999999999994E-2</c:v>
                </c:pt>
                <c:pt idx="377">
                  <c:v>6.2140000000000001E-2</c:v>
                </c:pt>
                <c:pt idx="378">
                  <c:v>6.472E-2</c:v>
                </c:pt>
                <c:pt idx="379">
                  <c:v>6.4729999999999996E-2</c:v>
                </c:pt>
                <c:pt idx="380">
                  <c:v>6.59E-2</c:v>
                </c:pt>
                <c:pt idx="381">
                  <c:v>6.7699999999999996E-2</c:v>
                </c:pt>
                <c:pt idx="382">
                  <c:v>6.8029999999999993E-2</c:v>
                </c:pt>
                <c:pt idx="383">
                  <c:v>6.7970000000000003E-2</c:v>
                </c:pt>
                <c:pt idx="384">
                  <c:v>6.7659999999999998E-2</c:v>
                </c:pt>
                <c:pt idx="385">
                  <c:v>6.694E-2</c:v>
                </c:pt>
                <c:pt idx="386">
                  <c:v>6.7049999999999998E-2</c:v>
                </c:pt>
                <c:pt idx="387">
                  <c:v>6.8780000000000008E-2</c:v>
                </c:pt>
                <c:pt idx="388">
                  <c:v>7.1160000000000001E-2</c:v>
                </c:pt>
                <c:pt idx="389">
                  <c:v>7.5160000000000005E-2</c:v>
                </c:pt>
                <c:pt idx="390">
                  <c:v>7.5770000000000004E-2</c:v>
                </c:pt>
                <c:pt idx="391">
                  <c:v>7.6170000000000002E-2</c:v>
                </c:pt>
                <c:pt idx="392">
                  <c:v>7.6429999999999998E-2</c:v>
                </c:pt>
                <c:pt idx="393">
                  <c:v>7.6429999999999998E-2</c:v>
                </c:pt>
                <c:pt idx="394">
                  <c:v>7.6380000000000003E-2</c:v>
                </c:pt>
                <c:pt idx="395">
                  <c:v>7.6609999999999998E-2</c:v>
                </c:pt>
                <c:pt idx="396">
                  <c:v>7.6280000000000001E-2</c:v>
                </c:pt>
                <c:pt idx="397">
                  <c:v>7.6670000000000002E-2</c:v>
                </c:pt>
                <c:pt idx="398">
                  <c:v>7.5590000000000004E-2</c:v>
                </c:pt>
                <c:pt idx="399">
                  <c:v>7.553E-2</c:v>
                </c:pt>
                <c:pt idx="400">
                  <c:v>7.6069999999999999E-2</c:v>
                </c:pt>
                <c:pt idx="401">
                  <c:v>7.7089999999999992E-2</c:v>
                </c:pt>
                <c:pt idx="402">
                  <c:v>7.6769999999999991E-2</c:v>
                </c:pt>
                <c:pt idx="403">
                  <c:v>7.6689999999999994E-2</c:v>
                </c:pt>
                <c:pt idx="404">
                  <c:v>7.664E-2</c:v>
                </c:pt>
                <c:pt idx="405">
                  <c:v>7.6270000000000004E-2</c:v>
                </c:pt>
                <c:pt idx="406">
                  <c:v>7.6520000000000005E-2</c:v>
                </c:pt>
                <c:pt idx="407">
                  <c:v>7.6569999999999999E-2</c:v>
                </c:pt>
                <c:pt idx="408">
                  <c:v>7.6469999999999996E-2</c:v>
                </c:pt>
                <c:pt idx="409">
                  <c:v>7.6020000000000004E-2</c:v>
                </c:pt>
                <c:pt idx="410">
                  <c:v>7.5899999999999995E-2</c:v>
                </c:pt>
                <c:pt idx="411">
                  <c:v>7.4630000000000002E-2</c:v>
                </c:pt>
                <c:pt idx="412">
                  <c:v>7.4009999999999992E-2</c:v>
                </c:pt>
                <c:pt idx="413">
                  <c:v>7.4039999999999995E-2</c:v>
                </c:pt>
                <c:pt idx="414">
                  <c:v>7.3510000000000006E-2</c:v>
                </c:pt>
                <c:pt idx="415">
                  <c:v>7.3840000000000003E-2</c:v>
                </c:pt>
                <c:pt idx="416">
                  <c:v>7.4829999999999994E-2</c:v>
                </c:pt>
                <c:pt idx="417">
                  <c:v>7.3639999999999997E-2</c:v>
                </c:pt>
                <c:pt idx="418">
                  <c:v>7.2559999999999999E-2</c:v>
                </c:pt>
                <c:pt idx="419">
                  <c:v>7.0890000000000009E-2</c:v>
                </c:pt>
                <c:pt idx="420">
                  <c:v>7.0860000000000006E-2</c:v>
                </c:pt>
                <c:pt idx="421">
                  <c:v>6.9680000000000006E-2</c:v>
                </c:pt>
                <c:pt idx="422">
                  <c:v>6.9580000000000003E-2</c:v>
                </c:pt>
                <c:pt idx="423">
                  <c:v>6.8949999999999997E-2</c:v>
                </c:pt>
                <c:pt idx="424">
                  <c:v>6.9269999999999998E-2</c:v>
                </c:pt>
                <c:pt idx="425">
                  <c:v>6.9019999999999998E-2</c:v>
                </c:pt>
                <c:pt idx="426">
                  <c:v>6.8699999999999997E-2</c:v>
                </c:pt>
                <c:pt idx="427">
                  <c:v>6.8529999999999994E-2</c:v>
                </c:pt>
                <c:pt idx="428">
                  <c:v>6.8110000000000004E-2</c:v>
                </c:pt>
                <c:pt idx="429">
                  <c:v>6.7820000000000005E-2</c:v>
                </c:pt>
                <c:pt idx="430">
                  <c:v>6.7470000000000002E-2</c:v>
                </c:pt>
                <c:pt idx="431">
                  <c:v>6.7430000000000004E-2</c:v>
                </c:pt>
                <c:pt idx="432">
                  <c:v>6.7919999999999994E-2</c:v>
                </c:pt>
                <c:pt idx="433">
                  <c:v>6.7769999999999997E-2</c:v>
                </c:pt>
                <c:pt idx="434">
                  <c:v>6.8059999999999996E-2</c:v>
                </c:pt>
                <c:pt idx="435">
                  <c:v>6.7750000000000005E-2</c:v>
                </c:pt>
                <c:pt idx="436">
                  <c:v>6.8460000000000007E-2</c:v>
                </c:pt>
                <c:pt idx="437">
                  <c:v>6.8639999999999993E-2</c:v>
                </c:pt>
                <c:pt idx="438">
                  <c:v>6.8229999999999999E-2</c:v>
                </c:pt>
                <c:pt idx="439">
                  <c:v>6.8479999999999999E-2</c:v>
                </c:pt>
                <c:pt idx="440">
                  <c:v>6.8070000000000006E-2</c:v>
                </c:pt>
                <c:pt idx="441">
                  <c:v>6.7979999999999999E-2</c:v>
                </c:pt>
                <c:pt idx="442">
                  <c:v>6.8010000000000001E-2</c:v>
                </c:pt>
                <c:pt idx="443">
                  <c:v>6.855E-2</c:v>
                </c:pt>
                <c:pt idx="444">
                  <c:v>6.8430000000000005E-2</c:v>
                </c:pt>
                <c:pt idx="445">
                  <c:v>6.8360000000000004E-2</c:v>
                </c:pt>
                <c:pt idx="446">
                  <c:v>6.7400000000000002E-2</c:v>
                </c:pt>
                <c:pt idx="447">
                  <c:v>6.8580000000000002E-2</c:v>
                </c:pt>
                <c:pt idx="448">
                  <c:v>6.7809999999999995E-2</c:v>
                </c:pt>
                <c:pt idx="449">
                  <c:v>6.8729999999999999E-2</c:v>
                </c:pt>
                <c:pt idx="450">
                  <c:v>6.9360000000000005E-2</c:v>
                </c:pt>
                <c:pt idx="451">
                  <c:v>7.0330000000000004E-2</c:v>
                </c:pt>
                <c:pt idx="452">
                  <c:v>6.9440000000000002E-2</c:v>
                </c:pt>
                <c:pt idx="453">
                  <c:v>7.0900000000000005E-2</c:v>
                </c:pt>
                <c:pt idx="454">
                  <c:v>7.0400000000000004E-2</c:v>
                </c:pt>
                <c:pt idx="455">
                  <c:v>7.077E-2</c:v>
                </c:pt>
                <c:pt idx="456">
                  <c:v>7.0499999999999993E-2</c:v>
                </c:pt>
                <c:pt idx="457">
                  <c:v>7.1010000000000004E-2</c:v>
                </c:pt>
                <c:pt idx="458">
                  <c:v>7.2410000000000002E-2</c:v>
                </c:pt>
                <c:pt idx="459">
                  <c:v>7.2099999999999997E-2</c:v>
                </c:pt>
                <c:pt idx="460">
                  <c:v>7.1820000000000009E-2</c:v>
                </c:pt>
                <c:pt idx="461">
                  <c:v>7.2270000000000001E-2</c:v>
                </c:pt>
                <c:pt idx="462">
                  <c:v>7.6939999999999995E-2</c:v>
                </c:pt>
                <c:pt idx="463">
                  <c:v>7.689E-2</c:v>
                </c:pt>
                <c:pt idx="464">
                  <c:v>7.8170000000000003E-2</c:v>
                </c:pt>
                <c:pt idx="465">
                  <c:v>7.8310000000000005E-2</c:v>
                </c:pt>
                <c:pt idx="466">
                  <c:v>8.0149999999999999E-2</c:v>
                </c:pt>
                <c:pt idx="467">
                  <c:v>8.208E-2</c:v>
                </c:pt>
                <c:pt idx="468">
                  <c:v>8.3299999999999999E-2</c:v>
                </c:pt>
                <c:pt idx="469">
                  <c:v>8.4260000000000002E-2</c:v>
                </c:pt>
                <c:pt idx="470">
                  <c:v>8.2439999999999999E-2</c:v>
                </c:pt>
                <c:pt idx="471">
                  <c:v>8.2260000000000014E-2</c:v>
                </c:pt>
                <c:pt idx="472">
                  <c:v>8.0429999999999988E-2</c:v>
                </c:pt>
                <c:pt idx="473">
                  <c:v>7.9299999999999995E-2</c:v>
                </c:pt>
                <c:pt idx="474">
                  <c:v>7.954E-2</c:v>
                </c:pt>
                <c:pt idx="475">
                  <c:v>7.9829999999999998E-2</c:v>
                </c:pt>
                <c:pt idx="476">
                  <c:v>7.954E-2</c:v>
                </c:pt>
                <c:pt idx="477">
                  <c:v>7.9669999999999991E-2</c:v>
                </c:pt>
                <c:pt idx="478">
                  <c:v>7.9229999999999995E-2</c:v>
                </c:pt>
                <c:pt idx="479">
                  <c:v>7.9750000000000001E-2</c:v>
                </c:pt>
                <c:pt idx="480">
                  <c:v>8.166000000000001E-2</c:v>
                </c:pt>
                <c:pt idx="481">
                  <c:v>7.8539999999999999E-2</c:v>
                </c:pt>
                <c:pt idx="482">
                  <c:v>7.7990000000000004E-2</c:v>
                </c:pt>
                <c:pt idx="483">
                  <c:v>7.8070000000000001E-2</c:v>
                </c:pt>
                <c:pt idx="484">
                  <c:v>7.8179999999999999E-2</c:v>
                </c:pt>
                <c:pt idx="485">
                  <c:v>7.7929999999999999E-2</c:v>
                </c:pt>
                <c:pt idx="486">
                  <c:v>7.780999999999999E-2</c:v>
                </c:pt>
                <c:pt idx="487">
                  <c:v>7.7450000000000005E-2</c:v>
                </c:pt>
                <c:pt idx="488">
                  <c:v>7.5600000000000001E-2</c:v>
                </c:pt>
                <c:pt idx="489">
                  <c:v>7.442E-2</c:v>
                </c:pt>
                <c:pt idx="490">
                  <c:v>7.2419999999999998E-2</c:v>
                </c:pt>
                <c:pt idx="491">
                  <c:v>7.2639999999999996E-2</c:v>
                </c:pt>
                <c:pt idx="492">
                  <c:v>7.2309999999999999E-2</c:v>
                </c:pt>
                <c:pt idx="493">
                  <c:v>7.0690000000000003E-2</c:v>
                </c:pt>
                <c:pt idx="494">
                  <c:v>6.93E-2</c:v>
                </c:pt>
                <c:pt idx="495">
                  <c:v>6.9320000000000007E-2</c:v>
                </c:pt>
                <c:pt idx="496">
                  <c:v>6.9379999999999997E-2</c:v>
                </c:pt>
                <c:pt idx="497">
                  <c:v>6.8839999999999998E-2</c:v>
                </c:pt>
                <c:pt idx="498">
                  <c:v>6.8879999999999997E-2</c:v>
                </c:pt>
                <c:pt idx="499">
                  <c:v>6.8339999999999998E-2</c:v>
                </c:pt>
                <c:pt idx="500">
                  <c:v>6.88E-2</c:v>
                </c:pt>
                <c:pt idx="501">
                  <c:v>6.8600000000000008E-2</c:v>
                </c:pt>
                <c:pt idx="502">
                  <c:v>6.8159999999999998E-2</c:v>
                </c:pt>
                <c:pt idx="503">
                  <c:v>6.8390000000000006E-2</c:v>
                </c:pt>
                <c:pt idx="504">
                  <c:v>6.8250000000000005E-2</c:v>
                </c:pt>
                <c:pt idx="505">
                  <c:v>6.8319999999999992E-2</c:v>
                </c:pt>
                <c:pt idx="506">
                  <c:v>6.7380000000000009E-2</c:v>
                </c:pt>
                <c:pt idx="507">
                  <c:v>6.7460000000000006E-2</c:v>
                </c:pt>
                <c:pt idx="508">
                  <c:v>6.8179999999999991E-2</c:v>
                </c:pt>
                <c:pt idx="509">
                  <c:v>6.7549999999999999E-2</c:v>
                </c:pt>
                <c:pt idx="510">
                  <c:v>6.7720000000000002E-2</c:v>
                </c:pt>
                <c:pt idx="511">
                  <c:v>6.7549999999999999E-2</c:v>
                </c:pt>
                <c:pt idx="512">
                  <c:v>6.7019999999999996E-2</c:v>
                </c:pt>
                <c:pt idx="513">
                  <c:v>6.7489999999999994E-2</c:v>
                </c:pt>
                <c:pt idx="514">
                  <c:v>6.9010000000000002E-2</c:v>
                </c:pt>
                <c:pt idx="515">
                  <c:v>6.8409999999999999E-2</c:v>
                </c:pt>
                <c:pt idx="516">
                  <c:v>6.7479999999999998E-2</c:v>
                </c:pt>
                <c:pt idx="517">
                  <c:v>6.8269999999999997E-2</c:v>
                </c:pt>
                <c:pt idx="518">
                  <c:v>6.785999999999999E-2</c:v>
                </c:pt>
                <c:pt idx="519">
                  <c:v>6.5739999999999993E-2</c:v>
                </c:pt>
                <c:pt idx="520">
                  <c:v>6.8540000000000004E-2</c:v>
                </c:pt>
                <c:pt idx="521">
                  <c:v>6.7510000000000001E-2</c:v>
                </c:pt>
                <c:pt idx="522">
                  <c:v>6.6360000000000002E-2</c:v>
                </c:pt>
                <c:pt idx="523">
                  <c:v>6.6470000000000001E-2</c:v>
                </c:pt>
                <c:pt idx="524">
                  <c:v>6.6020000000000009E-2</c:v>
                </c:pt>
                <c:pt idx="525">
                  <c:v>6.6400000000000001E-2</c:v>
                </c:pt>
                <c:pt idx="526">
                  <c:v>6.5709999999999991E-2</c:v>
                </c:pt>
                <c:pt idx="527">
                  <c:v>6.4960000000000004E-2</c:v>
                </c:pt>
                <c:pt idx="528">
                  <c:v>6.4890000000000003E-2</c:v>
                </c:pt>
                <c:pt idx="529">
                  <c:v>6.5060000000000007E-2</c:v>
                </c:pt>
                <c:pt idx="530">
                  <c:v>6.4219999999999999E-2</c:v>
                </c:pt>
                <c:pt idx="531">
                  <c:v>6.4349999999999991E-2</c:v>
                </c:pt>
                <c:pt idx="532">
                  <c:v>6.3890000000000002E-2</c:v>
                </c:pt>
                <c:pt idx="533">
                  <c:v>6.4740000000000006E-2</c:v>
                </c:pt>
                <c:pt idx="534">
                  <c:v>6.4059999999999992E-2</c:v>
                </c:pt>
                <c:pt idx="535">
                  <c:v>6.4960000000000004E-2</c:v>
                </c:pt>
                <c:pt idx="536">
                  <c:v>6.6049999999999998E-2</c:v>
                </c:pt>
                <c:pt idx="537">
                  <c:v>6.5750000000000003E-2</c:v>
                </c:pt>
                <c:pt idx="538">
                  <c:v>6.5720000000000001E-2</c:v>
                </c:pt>
                <c:pt idx="539">
                  <c:v>6.5530000000000005E-2</c:v>
                </c:pt>
                <c:pt idx="540">
                  <c:v>6.541000000000001E-2</c:v>
                </c:pt>
                <c:pt idx="541">
                  <c:v>6.7650000000000002E-2</c:v>
                </c:pt>
                <c:pt idx="542">
                  <c:v>6.9769999999999999E-2</c:v>
                </c:pt>
                <c:pt idx="543">
                  <c:v>7.0359999999999992E-2</c:v>
                </c:pt>
                <c:pt idx="544">
                  <c:v>7.1029999999999996E-2</c:v>
                </c:pt>
                <c:pt idx="545">
                  <c:v>7.1840000000000001E-2</c:v>
                </c:pt>
                <c:pt idx="546">
                  <c:v>7.3730000000000004E-2</c:v>
                </c:pt>
                <c:pt idx="547">
                  <c:v>7.3609999999999995E-2</c:v>
                </c:pt>
                <c:pt idx="548">
                  <c:v>7.4179999999999996E-2</c:v>
                </c:pt>
                <c:pt idx="549">
                  <c:v>7.4120000000000005E-2</c:v>
                </c:pt>
                <c:pt idx="550">
                  <c:v>7.3620000000000005E-2</c:v>
                </c:pt>
                <c:pt idx="551">
                  <c:v>7.5839999999999991E-2</c:v>
                </c:pt>
                <c:pt idx="552">
                  <c:v>8.1679999999999989E-2</c:v>
                </c:pt>
                <c:pt idx="553">
                  <c:v>8.2569999999999991E-2</c:v>
                </c:pt>
                <c:pt idx="554">
                  <c:v>8.2669999999999993E-2</c:v>
                </c:pt>
                <c:pt idx="555">
                  <c:v>8.0070000000000002E-2</c:v>
                </c:pt>
                <c:pt idx="556">
                  <c:v>8.2560000000000008E-2</c:v>
                </c:pt>
                <c:pt idx="557">
                  <c:v>7.6960000000000001E-2</c:v>
                </c:pt>
                <c:pt idx="558">
                  <c:v>7.9320000000000002E-2</c:v>
                </c:pt>
                <c:pt idx="559">
                  <c:v>8.6370000000000002E-2</c:v>
                </c:pt>
                <c:pt idx="560">
                  <c:v>7.3760000000000006E-2</c:v>
                </c:pt>
                <c:pt idx="561">
                  <c:v>6.3009999999999997E-2</c:v>
                </c:pt>
                <c:pt idx="562">
                  <c:v>6.4189999999999997E-2</c:v>
                </c:pt>
                <c:pt idx="563">
                  <c:v>6.3039999999999999E-2</c:v>
                </c:pt>
                <c:pt idx="564">
                  <c:v>5.4480000000000001E-2</c:v>
                </c:pt>
                <c:pt idx="565">
                  <c:v>4.7460000000000002E-2</c:v>
                </c:pt>
                <c:pt idx="566">
                  <c:v>3.916E-2</c:v>
                </c:pt>
                <c:pt idx="567">
                  <c:v>3.916E-2</c:v>
                </c:pt>
                <c:pt idx="568">
                  <c:v>3.8550000000000001E-2</c:v>
                </c:pt>
                <c:pt idx="569">
                  <c:v>3.7280000000000001E-2</c:v>
                </c:pt>
                <c:pt idx="570">
                  <c:v>3.6769999999999997E-2</c:v>
                </c:pt>
                <c:pt idx="571">
                  <c:v>3.7109999999999997E-2</c:v>
                </c:pt>
                <c:pt idx="572">
                  <c:v>3.7069999999999999E-2</c:v>
                </c:pt>
                <c:pt idx="573">
                  <c:v>3.6970000000000003E-2</c:v>
                </c:pt>
                <c:pt idx="574">
                  <c:v>3.6119999999999999E-2</c:v>
                </c:pt>
                <c:pt idx="575">
                  <c:v>3.6119999999999999E-2</c:v>
                </c:pt>
                <c:pt idx="576">
                  <c:v>3.5339999999999996E-2</c:v>
                </c:pt>
                <c:pt idx="577">
                  <c:v>3.524E-2</c:v>
                </c:pt>
                <c:pt idx="578">
                  <c:v>3.5060000000000001E-2</c:v>
                </c:pt>
                <c:pt idx="579">
                  <c:v>3.4300000000000004E-2</c:v>
                </c:pt>
                <c:pt idx="580">
                  <c:v>3.397E-2</c:v>
                </c:pt>
                <c:pt idx="581">
                  <c:v>3.4079999999999999E-2</c:v>
                </c:pt>
                <c:pt idx="582">
                  <c:v>3.3959999999999997E-2</c:v>
                </c:pt>
                <c:pt idx="583">
                  <c:v>3.3780000000000004E-2</c:v>
                </c:pt>
                <c:pt idx="584">
                  <c:v>3.3579999999999999E-2</c:v>
                </c:pt>
                <c:pt idx="585">
                  <c:v>3.3849999999999998E-2</c:v>
                </c:pt>
                <c:pt idx="586">
                  <c:v>3.4349999999999999E-2</c:v>
                </c:pt>
                <c:pt idx="587">
                  <c:v>3.3889999999999997E-2</c:v>
                </c:pt>
                <c:pt idx="588">
                  <c:v>3.2959999999999996E-2</c:v>
                </c:pt>
                <c:pt idx="589">
                  <c:v>3.0609999999999998E-2</c:v>
                </c:pt>
                <c:pt idx="590">
                  <c:v>3.023E-2</c:v>
                </c:pt>
                <c:pt idx="591">
                  <c:v>3.1030000000000002E-2</c:v>
                </c:pt>
                <c:pt idx="592">
                  <c:v>3.0440000000000002E-2</c:v>
                </c:pt>
                <c:pt idx="593">
                  <c:v>2.9960000000000001E-2</c:v>
                </c:pt>
                <c:pt idx="594">
                  <c:v>2.963E-2</c:v>
                </c:pt>
                <c:pt idx="595">
                  <c:v>2.9830000000000002E-2</c:v>
                </c:pt>
                <c:pt idx="596">
                  <c:v>2.9510000000000002E-2</c:v>
                </c:pt>
                <c:pt idx="597">
                  <c:v>2.946E-2</c:v>
                </c:pt>
                <c:pt idx="598">
                  <c:v>2.8929999999999997E-2</c:v>
                </c:pt>
                <c:pt idx="599">
                  <c:v>2.879E-2</c:v>
                </c:pt>
                <c:pt idx="600">
                  <c:v>2.827E-2</c:v>
                </c:pt>
                <c:pt idx="601">
                  <c:v>2.7830000000000001E-2</c:v>
                </c:pt>
                <c:pt idx="602">
                  <c:v>2.7919999999999997E-2</c:v>
                </c:pt>
                <c:pt idx="603">
                  <c:v>2.8140000000000002E-2</c:v>
                </c:pt>
                <c:pt idx="604">
                  <c:v>2.8039999999999999E-2</c:v>
                </c:pt>
                <c:pt idx="605">
                  <c:v>2.8220000000000002E-2</c:v>
                </c:pt>
                <c:pt idx="606">
                  <c:v>2.8210000000000002E-2</c:v>
                </c:pt>
                <c:pt idx="607">
                  <c:v>2.8210000000000002E-2</c:v>
                </c:pt>
                <c:pt idx="608">
                  <c:v>2.8239999999999998E-2</c:v>
                </c:pt>
                <c:pt idx="609">
                  <c:v>2.819E-2</c:v>
                </c:pt>
                <c:pt idx="610">
                  <c:v>2.8239999999999998E-2</c:v>
                </c:pt>
                <c:pt idx="611">
                  <c:v>2.8469999999999999E-2</c:v>
                </c:pt>
                <c:pt idx="612">
                  <c:v>2.8290000000000003E-2</c:v>
                </c:pt>
                <c:pt idx="613">
                  <c:v>2.801E-2</c:v>
                </c:pt>
                <c:pt idx="614">
                  <c:v>2.8900000000000002E-2</c:v>
                </c:pt>
                <c:pt idx="615">
                  <c:v>2.981E-2</c:v>
                </c:pt>
                <c:pt idx="616">
                  <c:v>2.9679999999999998E-2</c:v>
                </c:pt>
                <c:pt idx="617">
                  <c:v>3.0459999999999997E-2</c:v>
                </c:pt>
                <c:pt idx="618">
                  <c:v>3.0849999999999999E-2</c:v>
                </c:pt>
                <c:pt idx="619">
                  <c:v>3.0529999999999998E-2</c:v>
                </c:pt>
                <c:pt idx="620">
                  <c:v>3.0539999999999998E-2</c:v>
                </c:pt>
                <c:pt idx="621">
                  <c:v>3.0449999999999998E-2</c:v>
                </c:pt>
                <c:pt idx="622">
                  <c:v>3.04E-2</c:v>
                </c:pt>
                <c:pt idx="623">
                  <c:v>3.0200000000000001E-2</c:v>
                </c:pt>
                <c:pt idx="624">
                  <c:v>2.989E-2</c:v>
                </c:pt>
                <c:pt idx="625">
                  <c:v>3.024E-2</c:v>
                </c:pt>
                <c:pt idx="626">
                  <c:v>2.9329999999999998E-2</c:v>
                </c:pt>
                <c:pt idx="627">
                  <c:v>2.9409999999999999E-2</c:v>
                </c:pt>
                <c:pt idx="628">
                  <c:v>2.8799999999999999E-2</c:v>
                </c:pt>
                <c:pt idx="629">
                  <c:v>2.8570000000000002E-2</c:v>
                </c:pt>
                <c:pt idx="630">
                  <c:v>2.862E-2</c:v>
                </c:pt>
                <c:pt idx="631">
                  <c:v>2.8220000000000002E-2</c:v>
                </c:pt>
                <c:pt idx="632">
                  <c:v>2.8159999999999998E-2</c:v>
                </c:pt>
                <c:pt idx="633">
                  <c:v>2.793E-2</c:v>
                </c:pt>
                <c:pt idx="634">
                  <c:v>2.7810000000000001E-2</c:v>
                </c:pt>
                <c:pt idx="635">
                  <c:v>2.76E-2</c:v>
                </c:pt>
                <c:pt idx="636">
                  <c:v>2.6949999999999998E-2</c:v>
                </c:pt>
                <c:pt idx="637">
                  <c:v>2.6980000000000001E-2</c:v>
                </c:pt>
                <c:pt idx="638">
                  <c:v>2.6210000000000001E-2</c:v>
                </c:pt>
                <c:pt idx="639">
                  <c:v>2.6190000000000001E-2</c:v>
                </c:pt>
                <c:pt idx="640">
                  <c:v>2.6009999999999998E-2</c:v>
                </c:pt>
                <c:pt idx="641">
                  <c:v>2.6089999999999999E-2</c:v>
                </c:pt>
                <c:pt idx="642">
                  <c:v>2.6179999999999998E-2</c:v>
                </c:pt>
                <c:pt idx="643">
                  <c:v>2.589E-2</c:v>
                </c:pt>
                <c:pt idx="644">
                  <c:v>2.5659999999999999E-2</c:v>
                </c:pt>
                <c:pt idx="645">
                  <c:v>2.5319999999999999E-2</c:v>
                </c:pt>
                <c:pt idx="646">
                  <c:v>2.5329999999999998E-2</c:v>
                </c:pt>
                <c:pt idx="647">
                  <c:v>2.5219999999999999E-2</c:v>
                </c:pt>
                <c:pt idx="648">
                  <c:v>2.5190000000000001E-2</c:v>
                </c:pt>
                <c:pt idx="649">
                  <c:v>2.5270000000000001E-2</c:v>
                </c:pt>
                <c:pt idx="650">
                  <c:v>2.5230000000000002E-2</c:v>
                </c:pt>
                <c:pt idx="651">
                  <c:v>2.5419999999999998E-2</c:v>
                </c:pt>
                <c:pt idx="652">
                  <c:v>2.5139999999999999E-2</c:v>
                </c:pt>
                <c:pt idx="653">
                  <c:v>2.5099999999999997E-2</c:v>
                </c:pt>
                <c:pt idx="654">
                  <c:v>2.5000000000000001E-2</c:v>
                </c:pt>
                <c:pt idx="655">
                  <c:v>2.5230000000000002E-2</c:v>
                </c:pt>
                <c:pt idx="656">
                  <c:v>2.4910000000000002E-2</c:v>
                </c:pt>
                <c:pt idx="657">
                  <c:v>2.5270000000000001E-2</c:v>
                </c:pt>
                <c:pt idx="658">
                  <c:v>2.5409999999999999E-2</c:v>
                </c:pt>
                <c:pt idx="659">
                  <c:v>2.537E-2</c:v>
                </c:pt>
                <c:pt idx="660">
                  <c:v>2.5239999999999999E-2</c:v>
                </c:pt>
                <c:pt idx="661">
                  <c:v>2.5319999999999999E-2</c:v>
                </c:pt>
                <c:pt idx="662">
                  <c:v>2.528E-2</c:v>
                </c:pt>
                <c:pt idx="663">
                  <c:v>2.538E-2</c:v>
                </c:pt>
                <c:pt idx="664">
                  <c:v>2.4910000000000002E-2</c:v>
                </c:pt>
                <c:pt idx="665">
                  <c:v>2.402E-2</c:v>
                </c:pt>
                <c:pt idx="666">
                  <c:v>2.3879999999999998E-2</c:v>
                </c:pt>
                <c:pt idx="667">
                  <c:v>2.376E-2</c:v>
                </c:pt>
                <c:pt idx="668">
                  <c:v>2.2550000000000001E-2</c:v>
                </c:pt>
                <c:pt idx="669">
                  <c:v>2.2019999999999998E-2</c:v>
                </c:pt>
                <c:pt idx="670">
                  <c:v>2.2029999999999998E-2</c:v>
                </c:pt>
                <c:pt idx="671">
                  <c:v>2.1780000000000001E-2</c:v>
                </c:pt>
                <c:pt idx="672">
                  <c:v>2.146E-2</c:v>
                </c:pt>
                <c:pt idx="673">
                  <c:v>2.1429999999999998E-2</c:v>
                </c:pt>
                <c:pt idx="674">
                  <c:v>2.1429999999999998E-2</c:v>
                </c:pt>
                <c:pt idx="675">
                  <c:v>2.1489999999999999E-2</c:v>
                </c:pt>
                <c:pt idx="676">
                  <c:v>2.1440000000000001E-2</c:v>
                </c:pt>
                <c:pt idx="677">
                  <c:v>2.1489999999999999E-2</c:v>
                </c:pt>
                <c:pt idx="678">
                  <c:v>2.1569999999999999E-2</c:v>
                </c:pt>
                <c:pt idx="679">
                  <c:v>2.1760000000000002E-2</c:v>
                </c:pt>
                <c:pt idx="680">
                  <c:v>2.189E-2</c:v>
                </c:pt>
                <c:pt idx="681">
                  <c:v>2.188E-2</c:v>
                </c:pt>
                <c:pt idx="682">
                  <c:v>2.2090000000000002E-2</c:v>
                </c:pt>
                <c:pt idx="683">
                  <c:v>2.2040000000000001E-2</c:v>
                </c:pt>
                <c:pt idx="684">
                  <c:v>2.2000000000000002E-2</c:v>
                </c:pt>
                <c:pt idx="685">
                  <c:v>2.2080000000000002E-2</c:v>
                </c:pt>
                <c:pt idx="686">
                  <c:v>2.2320000000000003E-2</c:v>
                </c:pt>
                <c:pt idx="687">
                  <c:v>2.2419999999999999E-2</c:v>
                </c:pt>
                <c:pt idx="688">
                  <c:v>2.2380000000000001E-2</c:v>
                </c:pt>
                <c:pt idx="689">
                  <c:v>2.2530000000000001E-2</c:v>
                </c:pt>
                <c:pt idx="690">
                  <c:v>2.2380000000000001E-2</c:v>
                </c:pt>
                <c:pt idx="691">
                  <c:v>2.2480000000000003E-2</c:v>
                </c:pt>
                <c:pt idx="692">
                  <c:v>2.2370000000000001E-2</c:v>
                </c:pt>
                <c:pt idx="693">
                  <c:v>2.2450000000000001E-2</c:v>
                </c:pt>
                <c:pt idx="694">
                  <c:v>2.247E-2</c:v>
                </c:pt>
                <c:pt idx="695">
                  <c:v>2.2250000000000002E-2</c:v>
                </c:pt>
                <c:pt idx="696">
                  <c:v>2.239E-2</c:v>
                </c:pt>
                <c:pt idx="697">
                  <c:v>2.2320000000000003E-2</c:v>
                </c:pt>
                <c:pt idx="698">
                  <c:v>2.214E-2</c:v>
                </c:pt>
                <c:pt idx="699">
                  <c:v>2.2460000000000001E-2</c:v>
                </c:pt>
                <c:pt idx="700">
                  <c:v>2.2380000000000001E-2</c:v>
                </c:pt>
                <c:pt idx="701">
                  <c:v>2.247E-2</c:v>
                </c:pt>
                <c:pt idx="702">
                  <c:v>2.247E-2</c:v>
                </c:pt>
                <c:pt idx="703">
                  <c:v>2.2540000000000001E-2</c:v>
                </c:pt>
                <c:pt idx="704">
                  <c:v>2.2509999999999999E-2</c:v>
                </c:pt>
                <c:pt idx="705">
                  <c:v>2.2460000000000001E-2</c:v>
                </c:pt>
                <c:pt idx="706">
                  <c:v>2.257E-2</c:v>
                </c:pt>
                <c:pt idx="707">
                  <c:v>2.2550000000000001E-2</c:v>
                </c:pt>
                <c:pt idx="708">
                  <c:v>2.2579999999999999E-2</c:v>
                </c:pt>
                <c:pt idx="709">
                  <c:v>2.274E-2</c:v>
                </c:pt>
                <c:pt idx="710">
                  <c:v>2.2669999999999999E-2</c:v>
                </c:pt>
                <c:pt idx="711">
                  <c:v>2.2709999999999998E-2</c:v>
                </c:pt>
                <c:pt idx="712">
                  <c:v>2.2709999999999998E-2</c:v>
                </c:pt>
                <c:pt idx="713">
                  <c:v>2.2429999999999999E-2</c:v>
                </c:pt>
                <c:pt idx="714">
                  <c:v>2.2550000000000001E-2</c:v>
                </c:pt>
                <c:pt idx="715">
                  <c:v>2.2579999999999999E-2</c:v>
                </c:pt>
                <c:pt idx="716">
                  <c:v>2.2409999999999999E-2</c:v>
                </c:pt>
                <c:pt idx="717">
                  <c:v>2.239E-2</c:v>
                </c:pt>
                <c:pt idx="718">
                  <c:v>2.2380000000000001E-2</c:v>
                </c:pt>
                <c:pt idx="719">
                  <c:v>2.2419999999999999E-2</c:v>
                </c:pt>
                <c:pt idx="720">
                  <c:v>2.2450000000000001E-2</c:v>
                </c:pt>
                <c:pt idx="721">
                  <c:v>2.2669999999999999E-2</c:v>
                </c:pt>
                <c:pt idx="722">
                  <c:v>2.2559999999999997E-2</c:v>
                </c:pt>
                <c:pt idx="723">
                  <c:v>2.2540000000000001E-2</c:v>
                </c:pt>
                <c:pt idx="724">
                  <c:v>2.2429999999999999E-2</c:v>
                </c:pt>
                <c:pt idx="725">
                  <c:v>2.2349999999999998E-2</c:v>
                </c:pt>
                <c:pt idx="726">
                  <c:v>2.257E-2</c:v>
                </c:pt>
                <c:pt idx="727">
                  <c:v>2.2629999999999997E-2</c:v>
                </c:pt>
                <c:pt idx="728">
                  <c:v>2.29E-2</c:v>
                </c:pt>
                <c:pt idx="729">
                  <c:v>2.3E-2</c:v>
                </c:pt>
                <c:pt idx="730">
                  <c:v>2.3269999999999999E-2</c:v>
                </c:pt>
                <c:pt idx="731">
                  <c:v>2.3439999999999999E-2</c:v>
                </c:pt>
                <c:pt idx="732">
                  <c:v>2.3380000000000001E-2</c:v>
                </c:pt>
                <c:pt idx="733">
                  <c:v>2.3370000000000002E-2</c:v>
                </c:pt>
                <c:pt idx="734">
                  <c:v>2.3310000000000001E-2</c:v>
                </c:pt>
                <c:pt idx="735">
                  <c:v>2.3170000000000003E-2</c:v>
                </c:pt>
                <c:pt idx="736">
                  <c:v>2.298E-2</c:v>
                </c:pt>
                <c:pt idx="737">
                  <c:v>2.2789999999999998E-2</c:v>
                </c:pt>
                <c:pt idx="738">
                  <c:v>2.2839999999999999E-2</c:v>
                </c:pt>
                <c:pt idx="739">
                  <c:v>2.3479999999999997E-2</c:v>
                </c:pt>
                <c:pt idx="740">
                  <c:v>2.266E-2</c:v>
                </c:pt>
                <c:pt idx="741">
                  <c:v>2.2499999999999999E-2</c:v>
                </c:pt>
                <c:pt idx="742">
                  <c:v>2.2360000000000001E-2</c:v>
                </c:pt>
                <c:pt idx="743">
                  <c:v>2.3969999999999998E-2</c:v>
                </c:pt>
                <c:pt idx="744">
                  <c:v>2.4340000000000001E-2</c:v>
                </c:pt>
                <c:pt idx="745">
                  <c:v>2.4510000000000001E-2</c:v>
                </c:pt>
                <c:pt idx="746">
                  <c:v>2.4540000000000003E-2</c:v>
                </c:pt>
                <c:pt idx="747">
                  <c:v>2.4390000000000002E-2</c:v>
                </c:pt>
                <c:pt idx="748">
                  <c:v>2.479E-2</c:v>
                </c:pt>
                <c:pt idx="749">
                  <c:v>2.4670000000000001E-2</c:v>
                </c:pt>
                <c:pt idx="750">
                  <c:v>2.4709999999999999E-2</c:v>
                </c:pt>
                <c:pt idx="751">
                  <c:v>2.4920000000000001E-2</c:v>
                </c:pt>
                <c:pt idx="752">
                  <c:v>2.512E-2</c:v>
                </c:pt>
                <c:pt idx="753">
                  <c:v>2.5329999999999998E-2</c:v>
                </c:pt>
                <c:pt idx="754">
                  <c:v>2.521E-2</c:v>
                </c:pt>
                <c:pt idx="755">
                  <c:v>2.5489999999999999E-2</c:v>
                </c:pt>
                <c:pt idx="756">
                  <c:v>2.5579999999999999E-2</c:v>
                </c:pt>
                <c:pt idx="757">
                  <c:v>2.5520000000000001E-2</c:v>
                </c:pt>
                <c:pt idx="758">
                  <c:v>2.5910000000000002E-2</c:v>
                </c:pt>
                <c:pt idx="759">
                  <c:v>2.5510000000000001E-2</c:v>
                </c:pt>
                <c:pt idx="760">
                  <c:v>2.6080000000000002E-2</c:v>
                </c:pt>
                <c:pt idx="761">
                  <c:v>2.581E-2</c:v>
                </c:pt>
                <c:pt idx="762">
                  <c:v>2.5859999999999998E-2</c:v>
                </c:pt>
                <c:pt idx="763">
                  <c:v>2.6009999999999998E-2</c:v>
                </c:pt>
                <c:pt idx="764">
                  <c:v>2.5729999999999999E-2</c:v>
                </c:pt>
                <c:pt idx="765">
                  <c:v>2.5750000000000002E-2</c:v>
                </c:pt>
                <c:pt idx="766">
                  <c:v>2.5729999999999999E-2</c:v>
                </c:pt>
                <c:pt idx="767">
                  <c:v>2.6030000000000001E-2</c:v>
                </c:pt>
                <c:pt idx="768">
                  <c:v>2.605E-2</c:v>
                </c:pt>
                <c:pt idx="769">
                  <c:v>2.622E-2</c:v>
                </c:pt>
                <c:pt idx="770">
                  <c:v>2.6370000000000001E-2</c:v>
                </c:pt>
                <c:pt idx="771">
                  <c:v>2.6150000000000003E-2</c:v>
                </c:pt>
                <c:pt idx="772">
                  <c:v>2.6520000000000002E-2</c:v>
                </c:pt>
                <c:pt idx="773">
                  <c:v>2.6389999999999997E-2</c:v>
                </c:pt>
                <c:pt idx="774">
                  <c:v>2.6970000000000001E-2</c:v>
                </c:pt>
                <c:pt idx="775">
                  <c:v>2.7099999999999999E-2</c:v>
                </c:pt>
                <c:pt idx="776">
                  <c:v>2.7309999999999997E-2</c:v>
                </c:pt>
                <c:pt idx="777">
                  <c:v>2.7160000000000004E-2</c:v>
                </c:pt>
                <c:pt idx="778">
                  <c:v>2.7349999999999999E-2</c:v>
                </c:pt>
                <c:pt idx="779">
                  <c:v>2.7490000000000001E-2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2F-4A20-8911-665B8CF614CF}"/>
            </c:ext>
          </c:extLst>
        </c:ser>
        <c:ser>
          <c:idx val="1"/>
          <c:order val="1"/>
          <c:tx>
            <c:strRef>
              <c:f>Eurobonds_Comparo!$C$7</c:f>
              <c:strCache>
                <c:ptCount val="1"/>
                <c:pt idx="0">
                  <c:v>Armenia '25|0.5b|7.15%|B+</c:v>
                </c:pt>
              </c:strCache>
            </c:strRef>
          </c:tx>
          <c:spPr>
            <a:ln w="25400" cap="rnd">
              <a:solidFill>
                <a:srgbClr val="E2B48E"/>
              </a:solidFill>
            </a:ln>
            <a:effectLst/>
          </c:spPr>
          <c:marker>
            <c:symbol val="none"/>
          </c:marker>
          <c:dLbls>
            <c:dLbl>
              <c:idx val="779"/>
              <c:layout>
                <c:manualLayout>
                  <c:x val="0"/>
                  <c:y val="4.091815177541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2F-4A20-8911-665B8CF614CF}"/>
                </c:ext>
              </c:extLst>
            </c:dLbl>
            <c:spPr>
              <a:solidFill>
                <a:srgbClr val="E2B48E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Eurobonds_Comparo!$A$8:$A$787</c:f>
              <c:numCache>
                <c:formatCode>dd\.mm\.yyyy</c:formatCode>
                <c:ptCount val="780"/>
                <c:pt idx="0">
                  <c:v>45443</c:v>
                </c:pt>
                <c:pt idx="1">
                  <c:v>45442</c:v>
                </c:pt>
                <c:pt idx="2">
                  <c:v>45441</c:v>
                </c:pt>
                <c:pt idx="3">
                  <c:v>45440</c:v>
                </c:pt>
                <c:pt idx="4">
                  <c:v>45436</c:v>
                </c:pt>
                <c:pt idx="5">
                  <c:v>45435</c:v>
                </c:pt>
                <c:pt idx="6">
                  <c:v>45434</c:v>
                </c:pt>
                <c:pt idx="7">
                  <c:v>45433</c:v>
                </c:pt>
                <c:pt idx="8">
                  <c:v>45432</c:v>
                </c:pt>
                <c:pt idx="9">
                  <c:v>45429</c:v>
                </c:pt>
                <c:pt idx="10">
                  <c:v>45428</c:v>
                </c:pt>
                <c:pt idx="11">
                  <c:v>45427</c:v>
                </c:pt>
                <c:pt idx="12">
                  <c:v>45426</c:v>
                </c:pt>
                <c:pt idx="13">
                  <c:v>45425</c:v>
                </c:pt>
                <c:pt idx="14">
                  <c:v>45422</c:v>
                </c:pt>
                <c:pt idx="15">
                  <c:v>45421</c:v>
                </c:pt>
                <c:pt idx="16">
                  <c:v>45420</c:v>
                </c:pt>
                <c:pt idx="17">
                  <c:v>45419</c:v>
                </c:pt>
                <c:pt idx="18">
                  <c:v>45418</c:v>
                </c:pt>
                <c:pt idx="19">
                  <c:v>45415</c:v>
                </c:pt>
                <c:pt idx="20">
                  <c:v>45414</c:v>
                </c:pt>
                <c:pt idx="21">
                  <c:v>45413</c:v>
                </c:pt>
                <c:pt idx="22">
                  <c:v>45412</c:v>
                </c:pt>
                <c:pt idx="23">
                  <c:v>45411</c:v>
                </c:pt>
                <c:pt idx="24">
                  <c:v>45408</c:v>
                </c:pt>
                <c:pt idx="25">
                  <c:v>45407</c:v>
                </c:pt>
                <c:pt idx="26">
                  <c:v>45406</c:v>
                </c:pt>
                <c:pt idx="27">
                  <c:v>45405</c:v>
                </c:pt>
                <c:pt idx="28">
                  <c:v>45404</c:v>
                </c:pt>
                <c:pt idx="29">
                  <c:v>45401</c:v>
                </c:pt>
                <c:pt idx="30">
                  <c:v>45400</c:v>
                </c:pt>
                <c:pt idx="31">
                  <c:v>45399</c:v>
                </c:pt>
                <c:pt idx="32">
                  <c:v>45398</c:v>
                </c:pt>
                <c:pt idx="33">
                  <c:v>45397</c:v>
                </c:pt>
                <c:pt idx="34">
                  <c:v>45394</c:v>
                </c:pt>
                <c:pt idx="35">
                  <c:v>45393</c:v>
                </c:pt>
                <c:pt idx="36">
                  <c:v>45392</c:v>
                </c:pt>
                <c:pt idx="37">
                  <c:v>45391</c:v>
                </c:pt>
                <c:pt idx="38">
                  <c:v>45390</c:v>
                </c:pt>
                <c:pt idx="39">
                  <c:v>45387</c:v>
                </c:pt>
                <c:pt idx="40">
                  <c:v>45386</c:v>
                </c:pt>
                <c:pt idx="41">
                  <c:v>45385</c:v>
                </c:pt>
                <c:pt idx="42">
                  <c:v>45384</c:v>
                </c:pt>
                <c:pt idx="43">
                  <c:v>45383</c:v>
                </c:pt>
                <c:pt idx="44">
                  <c:v>45379</c:v>
                </c:pt>
                <c:pt idx="45">
                  <c:v>45378</c:v>
                </c:pt>
                <c:pt idx="46">
                  <c:v>45377</c:v>
                </c:pt>
                <c:pt idx="47">
                  <c:v>45376</c:v>
                </c:pt>
                <c:pt idx="48">
                  <c:v>45373</c:v>
                </c:pt>
                <c:pt idx="49">
                  <c:v>45372</c:v>
                </c:pt>
                <c:pt idx="50">
                  <c:v>45371</c:v>
                </c:pt>
                <c:pt idx="51">
                  <c:v>45370</c:v>
                </c:pt>
                <c:pt idx="52">
                  <c:v>45369</c:v>
                </c:pt>
                <c:pt idx="53">
                  <c:v>45366</c:v>
                </c:pt>
                <c:pt idx="54">
                  <c:v>45365</c:v>
                </c:pt>
                <c:pt idx="55">
                  <c:v>45364</c:v>
                </c:pt>
                <c:pt idx="56">
                  <c:v>45363</c:v>
                </c:pt>
                <c:pt idx="57">
                  <c:v>45362</c:v>
                </c:pt>
                <c:pt idx="58">
                  <c:v>45359</c:v>
                </c:pt>
                <c:pt idx="59">
                  <c:v>45358</c:v>
                </c:pt>
                <c:pt idx="60">
                  <c:v>45357</c:v>
                </c:pt>
                <c:pt idx="61">
                  <c:v>45356</c:v>
                </c:pt>
                <c:pt idx="62">
                  <c:v>45355</c:v>
                </c:pt>
                <c:pt idx="63">
                  <c:v>45352</c:v>
                </c:pt>
                <c:pt idx="64">
                  <c:v>45351</c:v>
                </c:pt>
                <c:pt idx="65">
                  <c:v>45350</c:v>
                </c:pt>
                <c:pt idx="66">
                  <c:v>45349</c:v>
                </c:pt>
                <c:pt idx="67">
                  <c:v>45348</c:v>
                </c:pt>
                <c:pt idx="68">
                  <c:v>45345</c:v>
                </c:pt>
                <c:pt idx="69">
                  <c:v>45344</c:v>
                </c:pt>
                <c:pt idx="70">
                  <c:v>45343</c:v>
                </c:pt>
                <c:pt idx="71">
                  <c:v>45342</c:v>
                </c:pt>
                <c:pt idx="72">
                  <c:v>45338</c:v>
                </c:pt>
                <c:pt idx="73">
                  <c:v>45337</c:v>
                </c:pt>
                <c:pt idx="74">
                  <c:v>45336</c:v>
                </c:pt>
                <c:pt idx="75">
                  <c:v>45335</c:v>
                </c:pt>
                <c:pt idx="76">
                  <c:v>45334</c:v>
                </c:pt>
                <c:pt idx="77">
                  <c:v>45331</c:v>
                </c:pt>
                <c:pt idx="78">
                  <c:v>45330</c:v>
                </c:pt>
                <c:pt idx="79">
                  <c:v>45329</c:v>
                </c:pt>
                <c:pt idx="80">
                  <c:v>45328</c:v>
                </c:pt>
                <c:pt idx="81">
                  <c:v>45327</c:v>
                </c:pt>
                <c:pt idx="82">
                  <c:v>45324</c:v>
                </c:pt>
                <c:pt idx="83">
                  <c:v>45323</c:v>
                </c:pt>
                <c:pt idx="84">
                  <c:v>45322</c:v>
                </c:pt>
                <c:pt idx="85">
                  <c:v>45321</c:v>
                </c:pt>
                <c:pt idx="86">
                  <c:v>45320</c:v>
                </c:pt>
                <c:pt idx="87">
                  <c:v>45317</c:v>
                </c:pt>
                <c:pt idx="88">
                  <c:v>45316</c:v>
                </c:pt>
                <c:pt idx="89">
                  <c:v>45315</c:v>
                </c:pt>
                <c:pt idx="90">
                  <c:v>45314</c:v>
                </c:pt>
                <c:pt idx="91">
                  <c:v>45313</c:v>
                </c:pt>
                <c:pt idx="92">
                  <c:v>45310</c:v>
                </c:pt>
                <c:pt idx="93">
                  <c:v>45309</c:v>
                </c:pt>
                <c:pt idx="94">
                  <c:v>45308</c:v>
                </c:pt>
                <c:pt idx="95">
                  <c:v>45307</c:v>
                </c:pt>
                <c:pt idx="96">
                  <c:v>45303</c:v>
                </c:pt>
                <c:pt idx="97">
                  <c:v>45302</c:v>
                </c:pt>
                <c:pt idx="98">
                  <c:v>45301</c:v>
                </c:pt>
                <c:pt idx="99">
                  <c:v>45300</c:v>
                </c:pt>
                <c:pt idx="100">
                  <c:v>45299</c:v>
                </c:pt>
                <c:pt idx="101">
                  <c:v>45296</c:v>
                </c:pt>
                <c:pt idx="102">
                  <c:v>45295</c:v>
                </c:pt>
                <c:pt idx="103">
                  <c:v>45294</c:v>
                </c:pt>
                <c:pt idx="104">
                  <c:v>45293</c:v>
                </c:pt>
                <c:pt idx="105">
                  <c:v>45289</c:v>
                </c:pt>
                <c:pt idx="106">
                  <c:v>45288</c:v>
                </c:pt>
                <c:pt idx="107">
                  <c:v>45287</c:v>
                </c:pt>
                <c:pt idx="108">
                  <c:v>45286</c:v>
                </c:pt>
                <c:pt idx="109">
                  <c:v>45282</c:v>
                </c:pt>
                <c:pt idx="110">
                  <c:v>45281</c:v>
                </c:pt>
                <c:pt idx="111">
                  <c:v>45280</c:v>
                </c:pt>
                <c:pt idx="112">
                  <c:v>45279</c:v>
                </c:pt>
                <c:pt idx="113">
                  <c:v>45278</c:v>
                </c:pt>
                <c:pt idx="114">
                  <c:v>45275</c:v>
                </c:pt>
                <c:pt idx="115">
                  <c:v>45274</c:v>
                </c:pt>
                <c:pt idx="116">
                  <c:v>45273</c:v>
                </c:pt>
                <c:pt idx="117">
                  <c:v>45272</c:v>
                </c:pt>
                <c:pt idx="118">
                  <c:v>45271</c:v>
                </c:pt>
                <c:pt idx="119">
                  <c:v>45268</c:v>
                </c:pt>
                <c:pt idx="120">
                  <c:v>45267</c:v>
                </c:pt>
                <c:pt idx="121">
                  <c:v>45266</c:v>
                </c:pt>
                <c:pt idx="122">
                  <c:v>45265</c:v>
                </c:pt>
                <c:pt idx="123">
                  <c:v>45264</c:v>
                </c:pt>
                <c:pt idx="124">
                  <c:v>45261</c:v>
                </c:pt>
                <c:pt idx="125">
                  <c:v>45260</c:v>
                </c:pt>
                <c:pt idx="126">
                  <c:v>45259</c:v>
                </c:pt>
                <c:pt idx="127">
                  <c:v>45258</c:v>
                </c:pt>
                <c:pt idx="128">
                  <c:v>45257</c:v>
                </c:pt>
                <c:pt idx="129">
                  <c:v>45254</c:v>
                </c:pt>
                <c:pt idx="130">
                  <c:v>45252</c:v>
                </c:pt>
                <c:pt idx="131">
                  <c:v>45251</c:v>
                </c:pt>
                <c:pt idx="132">
                  <c:v>45250</c:v>
                </c:pt>
                <c:pt idx="133">
                  <c:v>45247</c:v>
                </c:pt>
                <c:pt idx="134">
                  <c:v>45246</c:v>
                </c:pt>
                <c:pt idx="135">
                  <c:v>45245</c:v>
                </c:pt>
                <c:pt idx="136">
                  <c:v>45244</c:v>
                </c:pt>
                <c:pt idx="137">
                  <c:v>45243</c:v>
                </c:pt>
                <c:pt idx="138">
                  <c:v>45240</c:v>
                </c:pt>
                <c:pt idx="139">
                  <c:v>45239</c:v>
                </c:pt>
                <c:pt idx="140">
                  <c:v>45238</c:v>
                </c:pt>
                <c:pt idx="141">
                  <c:v>45237</c:v>
                </c:pt>
                <c:pt idx="142">
                  <c:v>45236</c:v>
                </c:pt>
                <c:pt idx="143">
                  <c:v>45233</c:v>
                </c:pt>
                <c:pt idx="144">
                  <c:v>45232</c:v>
                </c:pt>
                <c:pt idx="145">
                  <c:v>45231</c:v>
                </c:pt>
                <c:pt idx="146">
                  <c:v>45230</c:v>
                </c:pt>
                <c:pt idx="147">
                  <c:v>45229</c:v>
                </c:pt>
                <c:pt idx="148">
                  <c:v>45226</c:v>
                </c:pt>
                <c:pt idx="149">
                  <c:v>45225</c:v>
                </c:pt>
                <c:pt idx="150">
                  <c:v>45224</c:v>
                </c:pt>
                <c:pt idx="151">
                  <c:v>45223</c:v>
                </c:pt>
                <c:pt idx="152">
                  <c:v>45222</c:v>
                </c:pt>
                <c:pt idx="153">
                  <c:v>45219</c:v>
                </c:pt>
                <c:pt idx="154">
                  <c:v>45218</c:v>
                </c:pt>
                <c:pt idx="155">
                  <c:v>45217</c:v>
                </c:pt>
                <c:pt idx="156">
                  <c:v>45216</c:v>
                </c:pt>
                <c:pt idx="157">
                  <c:v>45215</c:v>
                </c:pt>
                <c:pt idx="158">
                  <c:v>45212</c:v>
                </c:pt>
                <c:pt idx="159">
                  <c:v>45211</c:v>
                </c:pt>
                <c:pt idx="160">
                  <c:v>45210</c:v>
                </c:pt>
                <c:pt idx="161">
                  <c:v>45209</c:v>
                </c:pt>
                <c:pt idx="162">
                  <c:v>45205</c:v>
                </c:pt>
                <c:pt idx="163">
                  <c:v>45204</c:v>
                </c:pt>
                <c:pt idx="164">
                  <c:v>45203</c:v>
                </c:pt>
                <c:pt idx="165">
                  <c:v>45202</c:v>
                </c:pt>
                <c:pt idx="166">
                  <c:v>45201</c:v>
                </c:pt>
                <c:pt idx="167">
                  <c:v>45198</c:v>
                </c:pt>
                <c:pt idx="168">
                  <c:v>45197</c:v>
                </c:pt>
                <c:pt idx="169">
                  <c:v>45196</c:v>
                </c:pt>
                <c:pt idx="170">
                  <c:v>45195</c:v>
                </c:pt>
                <c:pt idx="171">
                  <c:v>45194</c:v>
                </c:pt>
                <c:pt idx="172">
                  <c:v>45191</c:v>
                </c:pt>
                <c:pt idx="173">
                  <c:v>45190</c:v>
                </c:pt>
                <c:pt idx="174">
                  <c:v>45189</c:v>
                </c:pt>
                <c:pt idx="175">
                  <c:v>45188</c:v>
                </c:pt>
                <c:pt idx="176">
                  <c:v>45187</c:v>
                </c:pt>
                <c:pt idx="177">
                  <c:v>45184</c:v>
                </c:pt>
                <c:pt idx="178">
                  <c:v>45183</c:v>
                </c:pt>
                <c:pt idx="179">
                  <c:v>45182</c:v>
                </c:pt>
                <c:pt idx="180">
                  <c:v>45181</c:v>
                </c:pt>
                <c:pt idx="181">
                  <c:v>45180</c:v>
                </c:pt>
                <c:pt idx="182">
                  <c:v>45177</c:v>
                </c:pt>
                <c:pt idx="183">
                  <c:v>45176</c:v>
                </c:pt>
                <c:pt idx="184">
                  <c:v>45175</c:v>
                </c:pt>
                <c:pt idx="185">
                  <c:v>45174</c:v>
                </c:pt>
                <c:pt idx="186">
                  <c:v>45170</c:v>
                </c:pt>
                <c:pt idx="187">
                  <c:v>45169</c:v>
                </c:pt>
                <c:pt idx="188">
                  <c:v>45168</c:v>
                </c:pt>
                <c:pt idx="189">
                  <c:v>45167</c:v>
                </c:pt>
                <c:pt idx="190">
                  <c:v>45166</c:v>
                </c:pt>
                <c:pt idx="191">
                  <c:v>45163</c:v>
                </c:pt>
                <c:pt idx="192">
                  <c:v>45162</c:v>
                </c:pt>
                <c:pt idx="193">
                  <c:v>45161</c:v>
                </c:pt>
                <c:pt idx="194">
                  <c:v>45160</c:v>
                </c:pt>
                <c:pt idx="195">
                  <c:v>45159</c:v>
                </c:pt>
                <c:pt idx="196">
                  <c:v>45156</c:v>
                </c:pt>
                <c:pt idx="197">
                  <c:v>45155</c:v>
                </c:pt>
                <c:pt idx="198">
                  <c:v>45154</c:v>
                </c:pt>
                <c:pt idx="199">
                  <c:v>45153</c:v>
                </c:pt>
                <c:pt idx="200">
                  <c:v>45152</c:v>
                </c:pt>
                <c:pt idx="201">
                  <c:v>45149</c:v>
                </c:pt>
                <c:pt idx="202">
                  <c:v>45148</c:v>
                </c:pt>
                <c:pt idx="203">
                  <c:v>45147</c:v>
                </c:pt>
                <c:pt idx="204">
                  <c:v>45146</c:v>
                </c:pt>
                <c:pt idx="205">
                  <c:v>45145</c:v>
                </c:pt>
                <c:pt idx="206">
                  <c:v>45142</c:v>
                </c:pt>
                <c:pt idx="207">
                  <c:v>45141</c:v>
                </c:pt>
                <c:pt idx="208">
                  <c:v>45140</c:v>
                </c:pt>
                <c:pt idx="209">
                  <c:v>45139</c:v>
                </c:pt>
                <c:pt idx="210">
                  <c:v>45138</c:v>
                </c:pt>
                <c:pt idx="211">
                  <c:v>45135</c:v>
                </c:pt>
                <c:pt idx="212">
                  <c:v>45134</c:v>
                </c:pt>
                <c:pt idx="213">
                  <c:v>45133</c:v>
                </c:pt>
                <c:pt idx="214">
                  <c:v>45132</c:v>
                </c:pt>
                <c:pt idx="215">
                  <c:v>45131</c:v>
                </c:pt>
                <c:pt idx="216">
                  <c:v>45128</c:v>
                </c:pt>
                <c:pt idx="217">
                  <c:v>45127</c:v>
                </c:pt>
                <c:pt idx="218">
                  <c:v>45126</c:v>
                </c:pt>
                <c:pt idx="219">
                  <c:v>45125</c:v>
                </c:pt>
                <c:pt idx="220">
                  <c:v>45124</c:v>
                </c:pt>
                <c:pt idx="221">
                  <c:v>45121</c:v>
                </c:pt>
                <c:pt idx="222">
                  <c:v>45120</c:v>
                </c:pt>
                <c:pt idx="223">
                  <c:v>45119</c:v>
                </c:pt>
                <c:pt idx="224">
                  <c:v>45118</c:v>
                </c:pt>
                <c:pt idx="225">
                  <c:v>45117</c:v>
                </c:pt>
                <c:pt idx="226">
                  <c:v>45114</c:v>
                </c:pt>
                <c:pt idx="227">
                  <c:v>45113</c:v>
                </c:pt>
                <c:pt idx="228">
                  <c:v>45112</c:v>
                </c:pt>
                <c:pt idx="229">
                  <c:v>45110</c:v>
                </c:pt>
                <c:pt idx="230">
                  <c:v>45107</c:v>
                </c:pt>
                <c:pt idx="231">
                  <c:v>45106</c:v>
                </c:pt>
                <c:pt idx="232">
                  <c:v>45105</c:v>
                </c:pt>
                <c:pt idx="233">
                  <c:v>45104</c:v>
                </c:pt>
                <c:pt idx="234">
                  <c:v>45103</c:v>
                </c:pt>
                <c:pt idx="235">
                  <c:v>45100</c:v>
                </c:pt>
                <c:pt idx="236">
                  <c:v>45099</c:v>
                </c:pt>
                <c:pt idx="237">
                  <c:v>45098</c:v>
                </c:pt>
                <c:pt idx="238">
                  <c:v>45097</c:v>
                </c:pt>
                <c:pt idx="239">
                  <c:v>45093</c:v>
                </c:pt>
                <c:pt idx="240">
                  <c:v>45092</c:v>
                </c:pt>
                <c:pt idx="241">
                  <c:v>45091</c:v>
                </c:pt>
                <c:pt idx="242">
                  <c:v>45090</c:v>
                </c:pt>
                <c:pt idx="243">
                  <c:v>45089</c:v>
                </c:pt>
                <c:pt idx="244">
                  <c:v>45086</c:v>
                </c:pt>
                <c:pt idx="245">
                  <c:v>45085</c:v>
                </c:pt>
                <c:pt idx="246">
                  <c:v>45084</c:v>
                </c:pt>
                <c:pt idx="247">
                  <c:v>45083</c:v>
                </c:pt>
                <c:pt idx="248">
                  <c:v>45082</c:v>
                </c:pt>
                <c:pt idx="249">
                  <c:v>45079</c:v>
                </c:pt>
                <c:pt idx="250">
                  <c:v>45078</c:v>
                </c:pt>
                <c:pt idx="251">
                  <c:v>45077</c:v>
                </c:pt>
                <c:pt idx="252">
                  <c:v>45076</c:v>
                </c:pt>
                <c:pt idx="253">
                  <c:v>45072</c:v>
                </c:pt>
                <c:pt idx="254">
                  <c:v>45071</c:v>
                </c:pt>
                <c:pt idx="255">
                  <c:v>45070</c:v>
                </c:pt>
                <c:pt idx="256">
                  <c:v>45069</c:v>
                </c:pt>
                <c:pt idx="257">
                  <c:v>45068</c:v>
                </c:pt>
                <c:pt idx="258">
                  <c:v>45065</c:v>
                </c:pt>
                <c:pt idx="259">
                  <c:v>45064</c:v>
                </c:pt>
                <c:pt idx="260">
                  <c:v>45063</c:v>
                </c:pt>
                <c:pt idx="261">
                  <c:v>45062</c:v>
                </c:pt>
                <c:pt idx="262">
                  <c:v>45061</c:v>
                </c:pt>
                <c:pt idx="263">
                  <c:v>45058</c:v>
                </c:pt>
                <c:pt idx="264">
                  <c:v>45057</c:v>
                </c:pt>
                <c:pt idx="265">
                  <c:v>45056</c:v>
                </c:pt>
                <c:pt idx="266">
                  <c:v>45055</c:v>
                </c:pt>
                <c:pt idx="267">
                  <c:v>45054</c:v>
                </c:pt>
                <c:pt idx="268">
                  <c:v>45051</c:v>
                </c:pt>
                <c:pt idx="269">
                  <c:v>45050</c:v>
                </c:pt>
                <c:pt idx="270">
                  <c:v>45049</c:v>
                </c:pt>
                <c:pt idx="271">
                  <c:v>45048</c:v>
                </c:pt>
                <c:pt idx="272">
                  <c:v>45047</c:v>
                </c:pt>
                <c:pt idx="273">
                  <c:v>45044</c:v>
                </c:pt>
                <c:pt idx="274">
                  <c:v>45043</c:v>
                </c:pt>
                <c:pt idx="275">
                  <c:v>45042</c:v>
                </c:pt>
                <c:pt idx="276">
                  <c:v>45041</c:v>
                </c:pt>
                <c:pt idx="277">
                  <c:v>45040</c:v>
                </c:pt>
                <c:pt idx="278">
                  <c:v>45037</c:v>
                </c:pt>
                <c:pt idx="279">
                  <c:v>45036</c:v>
                </c:pt>
                <c:pt idx="280">
                  <c:v>45035</c:v>
                </c:pt>
                <c:pt idx="281">
                  <c:v>45034</c:v>
                </c:pt>
                <c:pt idx="282">
                  <c:v>45033</c:v>
                </c:pt>
                <c:pt idx="283">
                  <c:v>45030</c:v>
                </c:pt>
                <c:pt idx="284">
                  <c:v>45029</c:v>
                </c:pt>
                <c:pt idx="285">
                  <c:v>45028</c:v>
                </c:pt>
                <c:pt idx="286">
                  <c:v>45027</c:v>
                </c:pt>
                <c:pt idx="287">
                  <c:v>45026</c:v>
                </c:pt>
                <c:pt idx="288">
                  <c:v>45023</c:v>
                </c:pt>
                <c:pt idx="289">
                  <c:v>45022</c:v>
                </c:pt>
                <c:pt idx="290">
                  <c:v>45021</c:v>
                </c:pt>
                <c:pt idx="291">
                  <c:v>45020</c:v>
                </c:pt>
                <c:pt idx="292">
                  <c:v>45019</c:v>
                </c:pt>
                <c:pt idx="293">
                  <c:v>45016</c:v>
                </c:pt>
                <c:pt idx="294">
                  <c:v>45015</c:v>
                </c:pt>
                <c:pt idx="295">
                  <c:v>45014</c:v>
                </c:pt>
                <c:pt idx="296">
                  <c:v>45013</c:v>
                </c:pt>
                <c:pt idx="297">
                  <c:v>45012</c:v>
                </c:pt>
                <c:pt idx="298">
                  <c:v>45009</c:v>
                </c:pt>
                <c:pt idx="299">
                  <c:v>45008</c:v>
                </c:pt>
                <c:pt idx="300">
                  <c:v>45007</c:v>
                </c:pt>
                <c:pt idx="301">
                  <c:v>45006</c:v>
                </c:pt>
                <c:pt idx="302">
                  <c:v>45005</c:v>
                </c:pt>
                <c:pt idx="303">
                  <c:v>45002</c:v>
                </c:pt>
                <c:pt idx="304">
                  <c:v>45001</c:v>
                </c:pt>
                <c:pt idx="305">
                  <c:v>45000</c:v>
                </c:pt>
                <c:pt idx="306">
                  <c:v>44999</c:v>
                </c:pt>
                <c:pt idx="307">
                  <c:v>44998</c:v>
                </c:pt>
                <c:pt idx="308">
                  <c:v>44995</c:v>
                </c:pt>
                <c:pt idx="309">
                  <c:v>44994</c:v>
                </c:pt>
                <c:pt idx="310">
                  <c:v>44993</c:v>
                </c:pt>
                <c:pt idx="311">
                  <c:v>44992</c:v>
                </c:pt>
                <c:pt idx="312">
                  <c:v>44991</c:v>
                </c:pt>
                <c:pt idx="313">
                  <c:v>44988</c:v>
                </c:pt>
                <c:pt idx="314">
                  <c:v>44987</c:v>
                </c:pt>
                <c:pt idx="315">
                  <c:v>44986</c:v>
                </c:pt>
                <c:pt idx="316">
                  <c:v>44985</c:v>
                </c:pt>
                <c:pt idx="317">
                  <c:v>44984</c:v>
                </c:pt>
                <c:pt idx="318">
                  <c:v>44981</c:v>
                </c:pt>
                <c:pt idx="319">
                  <c:v>44980</c:v>
                </c:pt>
                <c:pt idx="320">
                  <c:v>44979</c:v>
                </c:pt>
                <c:pt idx="321">
                  <c:v>44978</c:v>
                </c:pt>
                <c:pt idx="322">
                  <c:v>44974</c:v>
                </c:pt>
                <c:pt idx="323">
                  <c:v>44973</c:v>
                </c:pt>
                <c:pt idx="324">
                  <c:v>44972</c:v>
                </c:pt>
                <c:pt idx="325">
                  <c:v>44971</c:v>
                </c:pt>
                <c:pt idx="326">
                  <c:v>44970</c:v>
                </c:pt>
                <c:pt idx="327">
                  <c:v>44967</c:v>
                </c:pt>
                <c:pt idx="328">
                  <c:v>44966</c:v>
                </c:pt>
                <c:pt idx="329">
                  <c:v>44965</c:v>
                </c:pt>
                <c:pt idx="330">
                  <c:v>44964</c:v>
                </c:pt>
                <c:pt idx="331">
                  <c:v>44963</c:v>
                </c:pt>
                <c:pt idx="332">
                  <c:v>44960</c:v>
                </c:pt>
                <c:pt idx="333">
                  <c:v>44959</c:v>
                </c:pt>
                <c:pt idx="334">
                  <c:v>44958</c:v>
                </c:pt>
                <c:pt idx="335">
                  <c:v>44957</c:v>
                </c:pt>
                <c:pt idx="336">
                  <c:v>44956</c:v>
                </c:pt>
                <c:pt idx="337">
                  <c:v>44953</c:v>
                </c:pt>
                <c:pt idx="338">
                  <c:v>44952</c:v>
                </c:pt>
                <c:pt idx="339">
                  <c:v>44951</c:v>
                </c:pt>
                <c:pt idx="340">
                  <c:v>44950</c:v>
                </c:pt>
                <c:pt idx="341">
                  <c:v>44949</c:v>
                </c:pt>
                <c:pt idx="342">
                  <c:v>44946</c:v>
                </c:pt>
                <c:pt idx="343">
                  <c:v>44945</c:v>
                </c:pt>
                <c:pt idx="344">
                  <c:v>44944</c:v>
                </c:pt>
                <c:pt idx="345">
                  <c:v>44943</c:v>
                </c:pt>
                <c:pt idx="346">
                  <c:v>44939</c:v>
                </c:pt>
                <c:pt idx="347">
                  <c:v>44938</c:v>
                </c:pt>
                <c:pt idx="348">
                  <c:v>44937</c:v>
                </c:pt>
                <c:pt idx="349">
                  <c:v>44936</c:v>
                </c:pt>
                <c:pt idx="350">
                  <c:v>44935</c:v>
                </c:pt>
                <c:pt idx="351">
                  <c:v>44932</c:v>
                </c:pt>
                <c:pt idx="352">
                  <c:v>44931</c:v>
                </c:pt>
                <c:pt idx="353">
                  <c:v>44930</c:v>
                </c:pt>
                <c:pt idx="354">
                  <c:v>44929</c:v>
                </c:pt>
                <c:pt idx="355">
                  <c:v>44925</c:v>
                </c:pt>
                <c:pt idx="356">
                  <c:v>44924</c:v>
                </c:pt>
                <c:pt idx="357">
                  <c:v>44923</c:v>
                </c:pt>
                <c:pt idx="358">
                  <c:v>44922</c:v>
                </c:pt>
                <c:pt idx="359">
                  <c:v>44918</c:v>
                </c:pt>
                <c:pt idx="360">
                  <c:v>44917</c:v>
                </c:pt>
                <c:pt idx="361">
                  <c:v>44916</c:v>
                </c:pt>
                <c:pt idx="362">
                  <c:v>44915</c:v>
                </c:pt>
                <c:pt idx="363">
                  <c:v>44914</c:v>
                </c:pt>
                <c:pt idx="364">
                  <c:v>44911</c:v>
                </c:pt>
                <c:pt idx="365">
                  <c:v>44910</c:v>
                </c:pt>
                <c:pt idx="366">
                  <c:v>44909</c:v>
                </c:pt>
                <c:pt idx="367">
                  <c:v>44908</c:v>
                </c:pt>
                <c:pt idx="368">
                  <c:v>44907</c:v>
                </c:pt>
                <c:pt idx="369">
                  <c:v>44904</c:v>
                </c:pt>
                <c:pt idx="370">
                  <c:v>44903</c:v>
                </c:pt>
                <c:pt idx="371">
                  <c:v>44902</c:v>
                </c:pt>
                <c:pt idx="372">
                  <c:v>44901</c:v>
                </c:pt>
                <c:pt idx="373">
                  <c:v>44900</c:v>
                </c:pt>
                <c:pt idx="374">
                  <c:v>44897</c:v>
                </c:pt>
                <c:pt idx="375">
                  <c:v>44896</c:v>
                </c:pt>
                <c:pt idx="376">
                  <c:v>44895</c:v>
                </c:pt>
                <c:pt idx="377">
                  <c:v>44894</c:v>
                </c:pt>
                <c:pt idx="378">
                  <c:v>44893</c:v>
                </c:pt>
                <c:pt idx="379">
                  <c:v>44890</c:v>
                </c:pt>
                <c:pt idx="380">
                  <c:v>44888</c:v>
                </c:pt>
                <c:pt idx="381">
                  <c:v>44887</c:v>
                </c:pt>
                <c:pt idx="382">
                  <c:v>44886</c:v>
                </c:pt>
                <c:pt idx="383">
                  <c:v>44883</c:v>
                </c:pt>
                <c:pt idx="384">
                  <c:v>44882</c:v>
                </c:pt>
                <c:pt idx="385">
                  <c:v>44881</c:v>
                </c:pt>
                <c:pt idx="386">
                  <c:v>44880</c:v>
                </c:pt>
                <c:pt idx="387">
                  <c:v>44879</c:v>
                </c:pt>
                <c:pt idx="388">
                  <c:v>44875</c:v>
                </c:pt>
                <c:pt idx="389">
                  <c:v>44874</c:v>
                </c:pt>
                <c:pt idx="390">
                  <c:v>44873</c:v>
                </c:pt>
                <c:pt idx="391">
                  <c:v>44872</c:v>
                </c:pt>
                <c:pt idx="392">
                  <c:v>44869</c:v>
                </c:pt>
                <c:pt idx="393">
                  <c:v>44868</c:v>
                </c:pt>
                <c:pt idx="394">
                  <c:v>44867</c:v>
                </c:pt>
                <c:pt idx="395">
                  <c:v>44866</c:v>
                </c:pt>
                <c:pt idx="396">
                  <c:v>44865</c:v>
                </c:pt>
                <c:pt idx="397">
                  <c:v>44862</c:v>
                </c:pt>
                <c:pt idx="398">
                  <c:v>44861</c:v>
                </c:pt>
                <c:pt idx="399">
                  <c:v>44860</c:v>
                </c:pt>
                <c:pt idx="400">
                  <c:v>44859</c:v>
                </c:pt>
                <c:pt idx="401">
                  <c:v>44858</c:v>
                </c:pt>
                <c:pt idx="402">
                  <c:v>44855</c:v>
                </c:pt>
                <c:pt idx="403">
                  <c:v>44854</c:v>
                </c:pt>
                <c:pt idx="404">
                  <c:v>44853</c:v>
                </c:pt>
                <c:pt idx="405">
                  <c:v>44852</c:v>
                </c:pt>
                <c:pt idx="406">
                  <c:v>44851</c:v>
                </c:pt>
                <c:pt idx="407">
                  <c:v>44848</c:v>
                </c:pt>
                <c:pt idx="408">
                  <c:v>44847</c:v>
                </c:pt>
                <c:pt idx="409">
                  <c:v>44846</c:v>
                </c:pt>
                <c:pt idx="410">
                  <c:v>44845</c:v>
                </c:pt>
                <c:pt idx="411">
                  <c:v>44841</c:v>
                </c:pt>
                <c:pt idx="412">
                  <c:v>44840</c:v>
                </c:pt>
                <c:pt idx="413">
                  <c:v>44839</c:v>
                </c:pt>
                <c:pt idx="414">
                  <c:v>44838</c:v>
                </c:pt>
                <c:pt idx="415">
                  <c:v>44837</c:v>
                </c:pt>
                <c:pt idx="416">
                  <c:v>44834</c:v>
                </c:pt>
                <c:pt idx="417">
                  <c:v>44833</c:v>
                </c:pt>
                <c:pt idx="418">
                  <c:v>44832</c:v>
                </c:pt>
                <c:pt idx="419">
                  <c:v>44831</c:v>
                </c:pt>
                <c:pt idx="420">
                  <c:v>44830</c:v>
                </c:pt>
                <c:pt idx="421">
                  <c:v>44827</c:v>
                </c:pt>
                <c:pt idx="422">
                  <c:v>44826</c:v>
                </c:pt>
                <c:pt idx="423">
                  <c:v>44825</c:v>
                </c:pt>
                <c:pt idx="424">
                  <c:v>44824</c:v>
                </c:pt>
                <c:pt idx="425">
                  <c:v>44823</c:v>
                </c:pt>
                <c:pt idx="426">
                  <c:v>44820</c:v>
                </c:pt>
                <c:pt idx="427">
                  <c:v>44819</c:v>
                </c:pt>
                <c:pt idx="428">
                  <c:v>44818</c:v>
                </c:pt>
                <c:pt idx="429">
                  <c:v>44817</c:v>
                </c:pt>
                <c:pt idx="430">
                  <c:v>44816</c:v>
                </c:pt>
                <c:pt idx="431">
                  <c:v>44813</c:v>
                </c:pt>
                <c:pt idx="432">
                  <c:v>44812</c:v>
                </c:pt>
                <c:pt idx="433">
                  <c:v>44811</c:v>
                </c:pt>
                <c:pt idx="434">
                  <c:v>44810</c:v>
                </c:pt>
                <c:pt idx="435">
                  <c:v>44806</c:v>
                </c:pt>
                <c:pt idx="436">
                  <c:v>44805</c:v>
                </c:pt>
                <c:pt idx="437">
                  <c:v>44804</c:v>
                </c:pt>
                <c:pt idx="438">
                  <c:v>44803</c:v>
                </c:pt>
                <c:pt idx="439">
                  <c:v>44802</c:v>
                </c:pt>
                <c:pt idx="440">
                  <c:v>44799</c:v>
                </c:pt>
                <c:pt idx="441">
                  <c:v>44798</c:v>
                </c:pt>
                <c:pt idx="442">
                  <c:v>44797</c:v>
                </c:pt>
                <c:pt idx="443">
                  <c:v>44796</c:v>
                </c:pt>
                <c:pt idx="444">
                  <c:v>44795</c:v>
                </c:pt>
                <c:pt idx="445">
                  <c:v>44792</c:v>
                </c:pt>
                <c:pt idx="446">
                  <c:v>44791</c:v>
                </c:pt>
                <c:pt idx="447">
                  <c:v>44790</c:v>
                </c:pt>
                <c:pt idx="448">
                  <c:v>44789</c:v>
                </c:pt>
                <c:pt idx="449">
                  <c:v>44788</c:v>
                </c:pt>
                <c:pt idx="450">
                  <c:v>44785</c:v>
                </c:pt>
                <c:pt idx="451">
                  <c:v>44784</c:v>
                </c:pt>
                <c:pt idx="452">
                  <c:v>44783</c:v>
                </c:pt>
                <c:pt idx="453">
                  <c:v>44782</c:v>
                </c:pt>
                <c:pt idx="454">
                  <c:v>44781</c:v>
                </c:pt>
                <c:pt idx="455">
                  <c:v>44778</c:v>
                </c:pt>
                <c:pt idx="456">
                  <c:v>44777</c:v>
                </c:pt>
                <c:pt idx="457">
                  <c:v>44776</c:v>
                </c:pt>
                <c:pt idx="458">
                  <c:v>44775</c:v>
                </c:pt>
                <c:pt idx="459">
                  <c:v>44774</c:v>
                </c:pt>
                <c:pt idx="460">
                  <c:v>44771</c:v>
                </c:pt>
                <c:pt idx="461">
                  <c:v>44770</c:v>
                </c:pt>
                <c:pt idx="462">
                  <c:v>44769</c:v>
                </c:pt>
                <c:pt idx="463">
                  <c:v>44768</c:v>
                </c:pt>
                <c:pt idx="464">
                  <c:v>44767</c:v>
                </c:pt>
                <c:pt idx="465">
                  <c:v>44764</c:v>
                </c:pt>
                <c:pt idx="466">
                  <c:v>44763</c:v>
                </c:pt>
                <c:pt idx="467">
                  <c:v>44762</c:v>
                </c:pt>
                <c:pt idx="468">
                  <c:v>44761</c:v>
                </c:pt>
                <c:pt idx="469">
                  <c:v>44760</c:v>
                </c:pt>
                <c:pt idx="470">
                  <c:v>44757</c:v>
                </c:pt>
                <c:pt idx="471">
                  <c:v>44756</c:v>
                </c:pt>
                <c:pt idx="472">
                  <c:v>44755</c:v>
                </c:pt>
                <c:pt idx="473">
                  <c:v>44754</c:v>
                </c:pt>
                <c:pt idx="474">
                  <c:v>44753</c:v>
                </c:pt>
                <c:pt idx="475">
                  <c:v>44750</c:v>
                </c:pt>
                <c:pt idx="476">
                  <c:v>44749</c:v>
                </c:pt>
                <c:pt idx="477">
                  <c:v>44748</c:v>
                </c:pt>
                <c:pt idx="478">
                  <c:v>44747</c:v>
                </c:pt>
                <c:pt idx="479">
                  <c:v>44743</c:v>
                </c:pt>
                <c:pt idx="480">
                  <c:v>44742</c:v>
                </c:pt>
                <c:pt idx="481">
                  <c:v>44741</c:v>
                </c:pt>
                <c:pt idx="482">
                  <c:v>44740</c:v>
                </c:pt>
                <c:pt idx="483">
                  <c:v>44739</c:v>
                </c:pt>
                <c:pt idx="484">
                  <c:v>44736</c:v>
                </c:pt>
                <c:pt idx="485">
                  <c:v>44735</c:v>
                </c:pt>
                <c:pt idx="486">
                  <c:v>44734</c:v>
                </c:pt>
                <c:pt idx="487">
                  <c:v>44733</c:v>
                </c:pt>
                <c:pt idx="488">
                  <c:v>44729</c:v>
                </c:pt>
                <c:pt idx="489">
                  <c:v>44728</c:v>
                </c:pt>
                <c:pt idx="490">
                  <c:v>44727</c:v>
                </c:pt>
                <c:pt idx="491">
                  <c:v>44726</c:v>
                </c:pt>
                <c:pt idx="492">
                  <c:v>44725</c:v>
                </c:pt>
                <c:pt idx="493">
                  <c:v>44722</c:v>
                </c:pt>
                <c:pt idx="494">
                  <c:v>44721</c:v>
                </c:pt>
                <c:pt idx="495">
                  <c:v>44720</c:v>
                </c:pt>
                <c:pt idx="496">
                  <c:v>44719</c:v>
                </c:pt>
                <c:pt idx="497">
                  <c:v>44718</c:v>
                </c:pt>
                <c:pt idx="498">
                  <c:v>44715</c:v>
                </c:pt>
                <c:pt idx="499">
                  <c:v>44714</c:v>
                </c:pt>
                <c:pt idx="500">
                  <c:v>44713</c:v>
                </c:pt>
                <c:pt idx="501">
                  <c:v>44712</c:v>
                </c:pt>
                <c:pt idx="502">
                  <c:v>44708</c:v>
                </c:pt>
                <c:pt idx="503">
                  <c:v>44707</c:v>
                </c:pt>
                <c:pt idx="504">
                  <c:v>44706</c:v>
                </c:pt>
                <c:pt idx="505">
                  <c:v>44705</c:v>
                </c:pt>
                <c:pt idx="506">
                  <c:v>44704</c:v>
                </c:pt>
                <c:pt idx="507">
                  <c:v>44701</c:v>
                </c:pt>
                <c:pt idx="508">
                  <c:v>44700</c:v>
                </c:pt>
                <c:pt idx="509">
                  <c:v>44699</c:v>
                </c:pt>
                <c:pt idx="510">
                  <c:v>44698</c:v>
                </c:pt>
                <c:pt idx="511">
                  <c:v>44697</c:v>
                </c:pt>
                <c:pt idx="512">
                  <c:v>44694</c:v>
                </c:pt>
                <c:pt idx="513">
                  <c:v>44693</c:v>
                </c:pt>
                <c:pt idx="514">
                  <c:v>44692</c:v>
                </c:pt>
                <c:pt idx="515">
                  <c:v>44691</c:v>
                </c:pt>
                <c:pt idx="516">
                  <c:v>44690</c:v>
                </c:pt>
                <c:pt idx="517">
                  <c:v>44687</c:v>
                </c:pt>
                <c:pt idx="518">
                  <c:v>44686</c:v>
                </c:pt>
                <c:pt idx="519">
                  <c:v>44685</c:v>
                </c:pt>
                <c:pt idx="520">
                  <c:v>44684</c:v>
                </c:pt>
                <c:pt idx="521">
                  <c:v>44680</c:v>
                </c:pt>
                <c:pt idx="522">
                  <c:v>44679</c:v>
                </c:pt>
                <c:pt idx="523">
                  <c:v>44678</c:v>
                </c:pt>
                <c:pt idx="524">
                  <c:v>44677</c:v>
                </c:pt>
                <c:pt idx="525">
                  <c:v>44676</c:v>
                </c:pt>
                <c:pt idx="526">
                  <c:v>44673</c:v>
                </c:pt>
                <c:pt idx="527">
                  <c:v>44672</c:v>
                </c:pt>
                <c:pt idx="528">
                  <c:v>44671</c:v>
                </c:pt>
                <c:pt idx="529">
                  <c:v>44670</c:v>
                </c:pt>
                <c:pt idx="530">
                  <c:v>44669</c:v>
                </c:pt>
                <c:pt idx="531">
                  <c:v>44665</c:v>
                </c:pt>
                <c:pt idx="532">
                  <c:v>44664</c:v>
                </c:pt>
                <c:pt idx="533">
                  <c:v>44663</c:v>
                </c:pt>
                <c:pt idx="534">
                  <c:v>44662</c:v>
                </c:pt>
                <c:pt idx="535">
                  <c:v>44659</c:v>
                </c:pt>
                <c:pt idx="536">
                  <c:v>44658</c:v>
                </c:pt>
                <c:pt idx="537">
                  <c:v>44657</c:v>
                </c:pt>
                <c:pt idx="538">
                  <c:v>44656</c:v>
                </c:pt>
                <c:pt idx="539">
                  <c:v>44655</c:v>
                </c:pt>
                <c:pt idx="540">
                  <c:v>44652</c:v>
                </c:pt>
                <c:pt idx="541">
                  <c:v>44651</c:v>
                </c:pt>
                <c:pt idx="542">
                  <c:v>44650</c:v>
                </c:pt>
                <c:pt idx="543">
                  <c:v>44649</c:v>
                </c:pt>
                <c:pt idx="544">
                  <c:v>44648</c:v>
                </c:pt>
                <c:pt idx="545">
                  <c:v>44645</c:v>
                </c:pt>
                <c:pt idx="546">
                  <c:v>44644</c:v>
                </c:pt>
                <c:pt idx="547">
                  <c:v>44643</c:v>
                </c:pt>
                <c:pt idx="548">
                  <c:v>44642</c:v>
                </c:pt>
                <c:pt idx="549">
                  <c:v>44641</c:v>
                </c:pt>
                <c:pt idx="550">
                  <c:v>44638</c:v>
                </c:pt>
                <c:pt idx="551">
                  <c:v>44637</c:v>
                </c:pt>
                <c:pt idx="552">
                  <c:v>44636</c:v>
                </c:pt>
                <c:pt idx="553">
                  <c:v>44635</c:v>
                </c:pt>
                <c:pt idx="554">
                  <c:v>44634</c:v>
                </c:pt>
                <c:pt idx="555">
                  <c:v>44631</c:v>
                </c:pt>
                <c:pt idx="556">
                  <c:v>44630</c:v>
                </c:pt>
                <c:pt idx="557">
                  <c:v>44629</c:v>
                </c:pt>
                <c:pt idx="558">
                  <c:v>44628</c:v>
                </c:pt>
                <c:pt idx="559">
                  <c:v>44627</c:v>
                </c:pt>
                <c:pt idx="560">
                  <c:v>44624</c:v>
                </c:pt>
                <c:pt idx="561">
                  <c:v>44623</c:v>
                </c:pt>
                <c:pt idx="562">
                  <c:v>44622</c:v>
                </c:pt>
                <c:pt idx="563">
                  <c:v>44621</c:v>
                </c:pt>
                <c:pt idx="564">
                  <c:v>44620</c:v>
                </c:pt>
                <c:pt idx="565">
                  <c:v>44617</c:v>
                </c:pt>
                <c:pt idx="566">
                  <c:v>44616</c:v>
                </c:pt>
                <c:pt idx="567">
                  <c:v>44615</c:v>
                </c:pt>
                <c:pt idx="568">
                  <c:v>44614</c:v>
                </c:pt>
                <c:pt idx="569">
                  <c:v>44610</c:v>
                </c:pt>
                <c:pt idx="570">
                  <c:v>44609</c:v>
                </c:pt>
                <c:pt idx="571">
                  <c:v>44608</c:v>
                </c:pt>
                <c:pt idx="572">
                  <c:v>44607</c:v>
                </c:pt>
                <c:pt idx="573">
                  <c:v>44606</c:v>
                </c:pt>
                <c:pt idx="574">
                  <c:v>44603</c:v>
                </c:pt>
                <c:pt idx="575">
                  <c:v>44602</c:v>
                </c:pt>
                <c:pt idx="576">
                  <c:v>44601</c:v>
                </c:pt>
                <c:pt idx="577">
                  <c:v>44600</c:v>
                </c:pt>
                <c:pt idx="578">
                  <c:v>44599</c:v>
                </c:pt>
                <c:pt idx="579">
                  <c:v>44596</c:v>
                </c:pt>
                <c:pt idx="580">
                  <c:v>44595</c:v>
                </c:pt>
                <c:pt idx="581">
                  <c:v>44594</c:v>
                </c:pt>
                <c:pt idx="582">
                  <c:v>44593</c:v>
                </c:pt>
                <c:pt idx="583">
                  <c:v>44592</c:v>
                </c:pt>
                <c:pt idx="584">
                  <c:v>44589</c:v>
                </c:pt>
                <c:pt idx="585">
                  <c:v>44588</c:v>
                </c:pt>
                <c:pt idx="586">
                  <c:v>44587</c:v>
                </c:pt>
                <c:pt idx="587">
                  <c:v>44586</c:v>
                </c:pt>
                <c:pt idx="588">
                  <c:v>44585</c:v>
                </c:pt>
                <c:pt idx="589">
                  <c:v>44582</c:v>
                </c:pt>
                <c:pt idx="590">
                  <c:v>44581</c:v>
                </c:pt>
                <c:pt idx="591">
                  <c:v>44580</c:v>
                </c:pt>
                <c:pt idx="592">
                  <c:v>44579</c:v>
                </c:pt>
                <c:pt idx="593">
                  <c:v>44575</c:v>
                </c:pt>
                <c:pt idx="594">
                  <c:v>44574</c:v>
                </c:pt>
                <c:pt idx="595">
                  <c:v>44573</c:v>
                </c:pt>
                <c:pt idx="596">
                  <c:v>44572</c:v>
                </c:pt>
                <c:pt idx="597">
                  <c:v>44571</c:v>
                </c:pt>
                <c:pt idx="598">
                  <c:v>44568</c:v>
                </c:pt>
                <c:pt idx="599">
                  <c:v>44567</c:v>
                </c:pt>
                <c:pt idx="600">
                  <c:v>44566</c:v>
                </c:pt>
                <c:pt idx="601">
                  <c:v>44565</c:v>
                </c:pt>
                <c:pt idx="602">
                  <c:v>44564</c:v>
                </c:pt>
                <c:pt idx="603">
                  <c:v>44561</c:v>
                </c:pt>
                <c:pt idx="604">
                  <c:v>44560</c:v>
                </c:pt>
                <c:pt idx="605">
                  <c:v>44559</c:v>
                </c:pt>
                <c:pt idx="606">
                  <c:v>44558</c:v>
                </c:pt>
                <c:pt idx="607">
                  <c:v>44557</c:v>
                </c:pt>
                <c:pt idx="608">
                  <c:v>44553</c:v>
                </c:pt>
                <c:pt idx="609">
                  <c:v>44552</c:v>
                </c:pt>
                <c:pt idx="610">
                  <c:v>44551</c:v>
                </c:pt>
                <c:pt idx="611">
                  <c:v>44550</c:v>
                </c:pt>
                <c:pt idx="612">
                  <c:v>44547</c:v>
                </c:pt>
                <c:pt idx="613">
                  <c:v>44546</c:v>
                </c:pt>
                <c:pt idx="614">
                  <c:v>44545</c:v>
                </c:pt>
                <c:pt idx="615">
                  <c:v>44544</c:v>
                </c:pt>
                <c:pt idx="616">
                  <c:v>44543</c:v>
                </c:pt>
                <c:pt idx="617">
                  <c:v>44540</c:v>
                </c:pt>
                <c:pt idx="618">
                  <c:v>44539</c:v>
                </c:pt>
                <c:pt idx="619">
                  <c:v>44538</c:v>
                </c:pt>
                <c:pt idx="620">
                  <c:v>44537</c:v>
                </c:pt>
                <c:pt idx="621">
                  <c:v>44536</c:v>
                </c:pt>
                <c:pt idx="622">
                  <c:v>44533</c:v>
                </c:pt>
                <c:pt idx="623">
                  <c:v>44532</c:v>
                </c:pt>
                <c:pt idx="624">
                  <c:v>44531</c:v>
                </c:pt>
                <c:pt idx="625">
                  <c:v>44530</c:v>
                </c:pt>
                <c:pt idx="626">
                  <c:v>44529</c:v>
                </c:pt>
                <c:pt idx="627">
                  <c:v>44526</c:v>
                </c:pt>
                <c:pt idx="628">
                  <c:v>44524</c:v>
                </c:pt>
                <c:pt idx="629">
                  <c:v>44523</c:v>
                </c:pt>
                <c:pt idx="630">
                  <c:v>44522</c:v>
                </c:pt>
                <c:pt idx="631">
                  <c:v>44519</c:v>
                </c:pt>
                <c:pt idx="632">
                  <c:v>44518</c:v>
                </c:pt>
                <c:pt idx="633">
                  <c:v>44517</c:v>
                </c:pt>
                <c:pt idx="634">
                  <c:v>44516</c:v>
                </c:pt>
                <c:pt idx="635">
                  <c:v>44515</c:v>
                </c:pt>
                <c:pt idx="636">
                  <c:v>44512</c:v>
                </c:pt>
                <c:pt idx="637">
                  <c:v>44510</c:v>
                </c:pt>
                <c:pt idx="638">
                  <c:v>44509</c:v>
                </c:pt>
                <c:pt idx="639">
                  <c:v>44508</c:v>
                </c:pt>
                <c:pt idx="640">
                  <c:v>44505</c:v>
                </c:pt>
                <c:pt idx="641">
                  <c:v>44504</c:v>
                </c:pt>
                <c:pt idx="642">
                  <c:v>44503</c:v>
                </c:pt>
                <c:pt idx="643">
                  <c:v>44502</c:v>
                </c:pt>
                <c:pt idx="644">
                  <c:v>44501</c:v>
                </c:pt>
                <c:pt idx="645">
                  <c:v>44498</c:v>
                </c:pt>
                <c:pt idx="646">
                  <c:v>44497</c:v>
                </c:pt>
                <c:pt idx="647">
                  <c:v>44496</c:v>
                </c:pt>
                <c:pt idx="648">
                  <c:v>44495</c:v>
                </c:pt>
                <c:pt idx="649">
                  <c:v>44494</c:v>
                </c:pt>
                <c:pt idx="650">
                  <c:v>44491</c:v>
                </c:pt>
                <c:pt idx="651">
                  <c:v>44490</c:v>
                </c:pt>
                <c:pt idx="652">
                  <c:v>44489</c:v>
                </c:pt>
                <c:pt idx="653">
                  <c:v>44488</c:v>
                </c:pt>
                <c:pt idx="654">
                  <c:v>44487</c:v>
                </c:pt>
                <c:pt idx="655">
                  <c:v>44484</c:v>
                </c:pt>
                <c:pt idx="656">
                  <c:v>44483</c:v>
                </c:pt>
                <c:pt idx="657">
                  <c:v>44482</c:v>
                </c:pt>
                <c:pt idx="658">
                  <c:v>44481</c:v>
                </c:pt>
                <c:pt idx="659">
                  <c:v>44477</c:v>
                </c:pt>
                <c:pt idx="660">
                  <c:v>44476</c:v>
                </c:pt>
                <c:pt idx="661">
                  <c:v>44475</c:v>
                </c:pt>
                <c:pt idx="662">
                  <c:v>44474</c:v>
                </c:pt>
                <c:pt idx="663">
                  <c:v>44473</c:v>
                </c:pt>
                <c:pt idx="664">
                  <c:v>44470</c:v>
                </c:pt>
                <c:pt idx="665">
                  <c:v>44469</c:v>
                </c:pt>
                <c:pt idx="666">
                  <c:v>44468</c:v>
                </c:pt>
                <c:pt idx="667">
                  <c:v>44467</c:v>
                </c:pt>
                <c:pt idx="668">
                  <c:v>44466</c:v>
                </c:pt>
                <c:pt idx="669">
                  <c:v>44463</c:v>
                </c:pt>
                <c:pt idx="670">
                  <c:v>44462</c:v>
                </c:pt>
                <c:pt idx="671">
                  <c:v>44461</c:v>
                </c:pt>
                <c:pt idx="672">
                  <c:v>44460</c:v>
                </c:pt>
                <c:pt idx="673">
                  <c:v>44459</c:v>
                </c:pt>
                <c:pt idx="674">
                  <c:v>44456</c:v>
                </c:pt>
                <c:pt idx="675">
                  <c:v>44455</c:v>
                </c:pt>
                <c:pt idx="676">
                  <c:v>44454</c:v>
                </c:pt>
                <c:pt idx="677">
                  <c:v>44453</c:v>
                </c:pt>
                <c:pt idx="678">
                  <c:v>44452</c:v>
                </c:pt>
                <c:pt idx="679">
                  <c:v>44449</c:v>
                </c:pt>
                <c:pt idx="680">
                  <c:v>44448</c:v>
                </c:pt>
                <c:pt idx="681">
                  <c:v>44447</c:v>
                </c:pt>
                <c:pt idx="682">
                  <c:v>44446</c:v>
                </c:pt>
                <c:pt idx="683">
                  <c:v>44442</c:v>
                </c:pt>
                <c:pt idx="684">
                  <c:v>44441</c:v>
                </c:pt>
                <c:pt idx="685">
                  <c:v>44440</c:v>
                </c:pt>
                <c:pt idx="686">
                  <c:v>44439</c:v>
                </c:pt>
                <c:pt idx="687">
                  <c:v>44438</c:v>
                </c:pt>
                <c:pt idx="688">
                  <c:v>44435</c:v>
                </c:pt>
                <c:pt idx="689">
                  <c:v>44434</c:v>
                </c:pt>
                <c:pt idx="690">
                  <c:v>44433</c:v>
                </c:pt>
                <c:pt idx="691">
                  <c:v>44432</c:v>
                </c:pt>
                <c:pt idx="692">
                  <c:v>44431</c:v>
                </c:pt>
                <c:pt idx="693">
                  <c:v>44428</c:v>
                </c:pt>
                <c:pt idx="694">
                  <c:v>44427</c:v>
                </c:pt>
                <c:pt idx="695">
                  <c:v>44426</c:v>
                </c:pt>
                <c:pt idx="696">
                  <c:v>44425</c:v>
                </c:pt>
                <c:pt idx="697">
                  <c:v>44424</c:v>
                </c:pt>
                <c:pt idx="698">
                  <c:v>44421</c:v>
                </c:pt>
                <c:pt idx="699">
                  <c:v>44420</c:v>
                </c:pt>
                <c:pt idx="700">
                  <c:v>44419</c:v>
                </c:pt>
                <c:pt idx="701">
                  <c:v>44418</c:v>
                </c:pt>
                <c:pt idx="702">
                  <c:v>44417</c:v>
                </c:pt>
                <c:pt idx="703">
                  <c:v>44414</c:v>
                </c:pt>
                <c:pt idx="704">
                  <c:v>44413</c:v>
                </c:pt>
                <c:pt idx="705">
                  <c:v>44412</c:v>
                </c:pt>
                <c:pt idx="706">
                  <c:v>44411</c:v>
                </c:pt>
                <c:pt idx="707">
                  <c:v>44410</c:v>
                </c:pt>
                <c:pt idx="708">
                  <c:v>44407</c:v>
                </c:pt>
                <c:pt idx="709">
                  <c:v>44406</c:v>
                </c:pt>
                <c:pt idx="710">
                  <c:v>44405</c:v>
                </c:pt>
                <c:pt idx="711">
                  <c:v>44404</c:v>
                </c:pt>
                <c:pt idx="712">
                  <c:v>44403</c:v>
                </c:pt>
                <c:pt idx="713">
                  <c:v>44400</c:v>
                </c:pt>
                <c:pt idx="714">
                  <c:v>44399</c:v>
                </c:pt>
                <c:pt idx="715">
                  <c:v>44398</c:v>
                </c:pt>
                <c:pt idx="716">
                  <c:v>44397</c:v>
                </c:pt>
                <c:pt idx="717">
                  <c:v>44396</c:v>
                </c:pt>
                <c:pt idx="718">
                  <c:v>44393</c:v>
                </c:pt>
                <c:pt idx="719">
                  <c:v>44392</c:v>
                </c:pt>
                <c:pt idx="720">
                  <c:v>44391</c:v>
                </c:pt>
                <c:pt idx="721">
                  <c:v>44390</c:v>
                </c:pt>
                <c:pt idx="722">
                  <c:v>44389</c:v>
                </c:pt>
                <c:pt idx="723">
                  <c:v>44386</c:v>
                </c:pt>
                <c:pt idx="724">
                  <c:v>44385</c:v>
                </c:pt>
                <c:pt idx="725">
                  <c:v>44384</c:v>
                </c:pt>
                <c:pt idx="726">
                  <c:v>44383</c:v>
                </c:pt>
                <c:pt idx="727">
                  <c:v>44379</c:v>
                </c:pt>
                <c:pt idx="728">
                  <c:v>44378</c:v>
                </c:pt>
                <c:pt idx="729">
                  <c:v>44377</c:v>
                </c:pt>
                <c:pt idx="730">
                  <c:v>44376</c:v>
                </c:pt>
                <c:pt idx="731">
                  <c:v>44375</c:v>
                </c:pt>
                <c:pt idx="732">
                  <c:v>44372</c:v>
                </c:pt>
                <c:pt idx="733">
                  <c:v>44371</c:v>
                </c:pt>
                <c:pt idx="734">
                  <c:v>44370</c:v>
                </c:pt>
                <c:pt idx="735">
                  <c:v>44369</c:v>
                </c:pt>
                <c:pt idx="736">
                  <c:v>44368</c:v>
                </c:pt>
                <c:pt idx="737">
                  <c:v>44365</c:v>
                </c:pt>
                <c:pt idx="738">
                  <c:v>44364</c:v>
                </c:pt>
                <c:pt idx="739">
                  <c:v>44363</c:v>
                </c:pt>
                <c:pt idx="740">
                  <c:v>44362</c:v>
                </c:pt>
                <c:pt idx="741">
                  <c:v>44361</c:v>
                </c:pt>
                <c:pt idx="742">
                  <c:v>44358</c:v>
                </c:pt>
                <c:pt idx="743">
                  <c:v>44357</c:v>
                </c:pt>
                <c:pt idx="744">
                  <c:v>44356</c:v>
                </c:pt>
                <c:pt idx="745">
                  <c:v>44355</c:v>
                </c:pt>
                <c:pt idx="746">
                  <c:v>44354</c:v>
                </c:pt>
                <c:pt idx="747">
                  <c:v>44351</c:v>
                </c:pt>
                <c:pt idx="748">
                  <c:v>44350</c:v>
                </c:pt>
                <c:pt idx="749">
                  <c:v>44349</c:v>
                </c:pt>
                <c:pt idx="750">
                  <c:v>44348</c:v>
                </c:pt>
                <c:pt idx="751">
                  <c:v>44344</c:v>
                </c:pt>
                <c:pt idx="752">
                  <c:v>44343</c:v>
                </c:pt>
                <c:pt idx="753">
                  <c:v>44342</c:v>
                </c:pt>
                <c:pt idx="754">
                  <c:v>44341</c:v>
                </c:pt>
                <c:pt idx="755">
                  <c:v>44340</c:v>
                </c:pt>
                <c:pt idx="756">
                  <c:v>44337</c:v>
                </c:pt>
                <c:pt idx="757">
                  <c:v>44336</c:v>
                </c:pt>
                <c:pt idx="758">
                  <c:v>44335</c:v>
                </c:pt>
                <c:pt idx="759">
                  <c:v>44334</c:v>
                </c:pt>
                <c:pt idx="760">
                  <c:v>44333</c:v>
                </c:pt>
                <c:pt idx="761">
                  <c:v>44330</c:v>
                </c:pt>
                <c:pt idx="762">
                  <c:v>44329</c:v>
                </c:pt>
                <c:pt idx="763">
                  <c:v>44328</c:v>
                </c:pt>
                <c:pt idx="764">
                  <c:v>44327</c:v>
                </c:pt>
                <c:pt idx="765">
                  <c:v>44326</c:v>
                </c:pt>
                <c:pt idx="766">
                  <c:v>44323</c:v>
                </c:pt>
                <c:pt idx="767">
                  <c:v>44322</c:v>
                </c:pt>
                <c:pt idx="768">
                  <c:v>44321</c:v>
                </c:pt>
                <c:pt idx="769">
                  <c:v>44320</c:v>
                </c:pt>
                <c:pt idx="770">
                  <c:v>44319</c:v>
                </c:pt>
                <c:pt idx="771">
                  <c:v>44316</c:v>
                </c:pt>
                <c:pt idx="772">
                  <c:v>44315</c:v>
                </c:pt>
                <c:pt idx="773">
                  <c:v>44314</c:v>
                </c:pt>
                <c:pt idx="774">
                  <c:v>44313</c:v>
                </c:pt>
                <c:pt idx="775">
                  <c:v>44312</c:v>
                </c:pt>
                <c:pt idx="776">
                  <c:v>44309</c:v>
                </c:pt>
                <c:pt idx="777">
                  <c:v>44308</c:v>
                </c:pt>
                <c:pt idx="778">
                  <c:v>44307</c:v>
                </c:pt>
                <c:pt idx="779">
                  <c:v>44306</c:v>
                </c:pt>
              </c:numCache>
            </c:numRef>
          </c:cat>
          <c:val>
            <c:numRef>
              <c:f>Eurobonds_Comparo!$C$8:$C$787</c:f>
              <c:numCache>
                <c:formatCode>0.00%</c:formatCode>
                <c:ptCount val="780"/>
                <c:pt idx="0">
                  <c:v>6.0199999999999997E-2</c:v>
                </c:pt>
                <c:pt idx="1">
                  <c:v>6.0890000000000007E-2</c:v>
                </c:pt>
                <c:pt idx="2">
                  <c:v>6.1810000000000004E-2</c:v>
                </c:pt>
                <c:pt idx="3">
                  <c:v>5.9880000000000003E-2</c:v>
                </c:pt>
                <c:pt idx="4">
                  <c:v>6.0049999999999999E-2</c:v>
                </c:pt>
                <c:pt idx="5">
                  <c:v>6.0069999999999998E-2</c:v>
                </c:pt>
                <c:pt idx="6">
                  <c:v>6.0279999999999993E-2</c:v>
                </c:pt>
                <c:pt idx="7">
                  <c:v>5.96E-2</c:v>
                </c:pt>
                <c:pt idx="8">
                  <c:v>5.9740000000000001E-2</c:v>
                </c:pt>
                <c:pt idx="9">
                  <c:v>5.9660000000000005E-2</c:v>
                </c:pt>
                <c:pt idx="10">
                  <c:v>5.9699999999999996E-2</c:v>
                </c:pt>
                <c:pt idx="11">
                  <c:v>5.9539999999999996E-2</c:v>
                </c:pt>
                <c:pt idx="12">
                  <c:v>6.0250000000000005E-2</c:v>
                </c:pt>
                <c:pt idx="13">
                  <c:v>6.0759999999999995E-2</c:v>
                </c:pt>
                <c:pt idx="14">
                  <c:v>6.087E-2</c:v>
                </c:pt>
                <c:pt idx="15">
                  <c:v>6.0670000000000002E-2</c:v>
                </c:pt>
                <c:pt idx="16">
                  <c:v>6.0570000000000006E-2</c:v>
                </c:pt>
                <c:pt idx="17">
                  <c:v>5.9400000000000001E-2</c:v>
                </c:pt>
                <c:pt idx="18">
                  <c:v>6.0850000000000001E-2</c:v>
                </c:pt>
                <c:pt idx="19">
                  <c:v>6.0670000000000002E-2</c:v>
                </c:pt>
                <c:pt idx="20">
                  <c:v>6.0690000000000001E-2</c:v>
                </c:pt>
                <c:pt idx="21">
                  <c:v>6.173E-2</c:v>
                </c:pt>
                <c:pt idx="22">
                  <c:v>6.1600000000000002E-2</c:v>
                </c:pt>
                <c:pt idx="23">
                  <c:v>6.1200000000000004E-2</c:v>
                </c:pt>
                <c:pt idx="24">
                  <c:v>6.139E-2</c:v>
                </c:pt>
                <c:pt idx="25">
                  <c:v>6.1760000000000002E-2</c:v>
                </c:pt>
                <c:pt idx="26">
                  <c:v>6.1490000000000003E-2</c:v>
                </c:pt>
                <c:pt idx="27">
                  <c:v>6.1239999999999996E-2</c:v>
                </c:pt>
                <c:pt idx="28">
                  <c:v>6.123E-2</c:v>
                </c:pt>
                <c:pt idx="29">
                  <c:v>6.0720000000000003E-2</c:v>
                </c:pt>
                <c:pt idx="30">
                  <c:v>6.0909999999999999E-2</c:v>
                </c:pt>
                <c:pt idx="31">
                  <c:v>6.1269999999999998E-2</c:v>
                </c:pt>
                <c:pt idx="32">
                  <c:v>6.1349999999999995E-2</c:v>
                </c:pt>
                <c:pt idx="33">
                  <c:v>6.0449999999999997E-2</c:v>
                </c:pt>
                <c:pt idx="34">
                  <c:v>6.0279999999999993E-2</c:v>
                </c:pt>
                <c:pt idx="35">
                  <c:v>6.0510000000000001E-2</c:v>
                </c:pt>
                <c:pt idx="36">
                  <c:v>6.0449999999999997E-2</c:v>
                </c:pt>
                <c:pt idx="37">
                  <c:v>6.0149999999999995E-2</c:v>
                </c:pt>
                <c:pt idx="38">
                  <c:v>5.9839999999999997E-2</c:v>
                </c:pt>
                <c:pt idx="39">
                  <c:v>6.0410000000000005E-2</c:v>
                </c:pt>
                <c:pt idx="40">
                  <c:v>6.0119999999999993E-2</c:v>
                </c:pt>
                <c:pt idx="41">
                  <c:v>5.9160000000000004E-2</c:v>
                </c:pt>
                <c:pt idx="42">
                  <c:v>5.9330000000000001E-2</c:v>
                </c:pt>
                <c:pt idx="43">
                  <c:v>6.053E-2</c:v>
                </c:pt>
                <c:pt idx="44">
                  <c:v>5.953E-2</c:v>
                </c:pt>
                <c:pt idx="45">
                  <c:v>5.9729999999999998E-2</c:v>
                </c:pt>
                <c:pt idx="46">
                  <c:v>6.0279999999999993E-2</c:v>
                </c:pt>
                <c:pt idx="47">
                  <c:v>5.9340000000000004E-2</c:v>
                </c:pt>
                <c:pt idx="48">
                  <c:v>5.9409999999999998E-2</c:v>
                </c:pt>
                <c:pt idx="49">
                  <c:v>6.0999999999999999E-2</c:v>
                </c:pt>
                <c:pt idx="50">
                  <c:v>6.0830000000000002E-2</c:v>
                </c:pt>
                <c:pt idx="51">
                  <c:v>6.0970000000000003E-2</c:v>
                </c:pt>
                <c:pt idx="52">
                  <c:v>6.1359999999999998E-2</c:v>
                </c:pt>
                <c:pt idx="53">
                  <c:v>6.1529999999999994E-2</c:v>
                </c:pt>
                <c:pt idx="54">
                  <c:v>5.978E-2</c:v>
                </c:pt>
                <c:pt idx="55">
                  <c:v>5.9930000000000004E-2</c:v>
                </c:pt>
                <c:pt idx="56">
                  <c:v>5.9709999999999999E-2</c:v>
                </c:pt>
                <c:pt idx="57">
                  <c:v>5.9040000000000002E-2</c:v>
                </c:pt>
                <c:pt idx="58">
                  <c:v>5.8659999999999997E-2</c:v>
                </c:pt>
                <c:pt idx="59">
                  <c:v>5.8459999999999998E-2</c:v>
                </c:pt>
                <c:pt idx="60">
                  <c:v>5.987E-2</c:v>
                </c:pt>
                <c:pt idx="61">
                  <c:v>5.9930000000000004E-2</c:v>
                </c:pt>
                <c:pt idx="62">
                  <c:v>5.9679999999999997E-2</c:v>
                </c:pt>
                <c:pt idx="63">
                  <c:v>5.9509999999999993E-2</c:v>
                </c:pt>
                <c:pt idx="64">
                  <c:v>5.9790000000000003E-2</c:v>
                </c:pt>
                <c:pt idx="65">
                  <c:v>5.9839999999999997E-2</c:v>
                </c:pt>
                <c:pt idx="66">
                  <c:v>6.0670000000000002E-2</c:v>
                </c:pt>
                <c:pt idx="67">
                  <c:v>6.0420000000000001E-2</c:v>
                </c:pt>
                <c:pt idx="68">
                  <c:v>6.0170000000000001E-2</c:v>
                </c:pt>
                <c:pt idx="69">
                  <c:v>6.1609999999999998E-2</c:v>
                </c:pt>
                <c:pt idx="70">
                  <c:v>6.0179999999999997E-2</c:v>
                </c:pt>
                <c:pt idx="71">
                  <c:v>6.0510000000000001E-2</c:v>
                </c:pt>
                <c:pt idx="72">
                  <c:v>6.0350000000000001E-2</c:v>
                </c:pt>
                <c:pt idx="73">
                  <c:v>5.9930000000000004E-2</c:v>
                </c:pt>
                <c:pt idx="74">
                  <c:v>5.9589999999999997E-2</c:v>
                </c:pt>
                <c:pt idx="75">
                  <c:v>5.9709999999999999E-2</c:v>
                </c:pt>
                <c:pt idx="76">
                  <c:v>5.9889999999999999E-2</c:v>
                </c:pt>
                <c:pt idx="77">
                  <c:v>5.9650000000000002E-2</c:v>
                </c:pt>
                <c:pt idx="78">
                  <c:v>5.9150000000000001E-2</c:v>
                </c:pt>
                <c:pt idx="79">
                  <c:v>5.9320000000000005E-2</c:v>
                </c:pt>
                <c:pt idx="80">
                  <c:v>5.9340000000000004E-2</c:v>
                </c:pt>
                <c:pt idx="81">
                  <c:v>5.9480000000000005E-2</c:v>
                </c:pt>
                <c:pt idx="82">
                  <c:v>5.7930000000000002E-2</c:v>
                </c:pt>
                <c:pt idx="83">
                  <c:v>5.8250000000000003E-2</c:v>
                </c:pt>
                <c:pt idx="84">
                  <c:v>5.7670000000000006E-2</c:v>
                </c:pt>
                <c:pt idx="85">
                  <c:v>5.8619999999999998E-2</c:v>
                </c:pt>
                <c:pt idx="86">
                  <c:v>5.8209999999999998E-2</c:v>
                </c:pt>
                <c:pt idx="87">
                  <c:v>5.8570000000000004E-2</c:v>
                </c:pt>
                <c:pt idx="88">
                  <c:v>5.8390000000000004E-2</c:v>
                </c:pt>
                <c:pt idx="89">
                  <c:v>5.8609999999999995E-2</c:v>
                </c:pt>
                <c:pt idx="90">
                  <c:v>5.8890000000000005E-2</c:v>
                </c:pt>
                <c:pt idx="91">
                  <c:v>5.9029999999999999E-2</c:v>
                </c:pt>
                <c:pt idx="92">
                  <c:v>5.8390000000000004E-2</c:v>
                </c:pt>
                <c:pt idx="93">
                  <c:v>5.91E-2</c:v>
                </c:pt>
                <c:pt idx="94">
                  <c:v>5.8529999999999999E-2</c:v>
                </c:pt>
                <c:pt idx="95">
                  <c:v>5.8520000000000003E-2</c:v>
                </c:pt>
                <c:pt idx="96">
                  <c:v>5.8459999999999998E-2</c:v>
                </c:pt>
                <c:pt idx="97">
                  <c:v>5.8319999999999997E-2</c:v>
                </c:pt>
                <c:pt idx="98">
                  <c:v>5.9200000000000003E-2</c:v>
                </c:pt>
                <c:pt idx="99">
                  <c:v>5.8939999999999999E-2</c:v>
                </c:pt>
                <c:pt idx="100">
                  <c:v>5.9500000000000004E-2</c:v>
                </c:pt>
                <c:pt idx="101">
                  <c:v>5.7859999999999995E-2</c:v>
                </c:pt>
                <c:pt idx="102">
                  <c:v>5.8339999999999996E-2</c:v>
                </c:pt>
                <c:pt idx="103">
                  <c:v>5.7569999999999996E-2</c:v>
                </c:pt>
                <c:pt idx="104">
                  <c:v>5.7030000000000004E-2</c:v>
                </c:pt>
                <c:pt idx="105">
                  <c:v>5.6769999999999994E-2</c:v>
                </c:pt>
                <c:pt idx="106">
                  <c:v>5.6639999999999996E-2</c:v>
                </c:pt>
                <c:pt idx="107">
                  <c:v>5.6580000000000005E-2</c:v>
                </c:pt>
                <c:pt idx="108">
                  <c:v>5.6760000000000005E-2</c:v>
                </c:pt>
                <c:pt idx="109">
                  <c:v>5.6809999999999999E-2</c:v>
                </c:pt>
                <c:pt idx="110">
                  <c:v>5.6849999999999998E-2</c:v>
                </c:pt>
                <c:pt idx="111">
                  <c:v>5.7450000000000001E-2</c:v>
                </c:pt>
                <c:pt idx="112">
                  <c:v>5.7229999999999996E-2</c:v>
                </c:pt>
                <c:pt idx="113">
                  <c:v>5.7519999999999995E-2</c:v>
                </c:pt>
                <c:pt idx="114">
                  <c:v>5.7569999999999996E-2</c:v>
                </c:pt>
                <c:pt idx="115">
                  <c:v>5.774E-2</c:v>
                </c:pt>
                <c:pt idx="116">
                  <c:v>5.8909999999999997E-2</c:v>
                </c:pt>
                <c:pt idx="117">
                  <c:v>5.8979999999999998E-2</c:v>
                </c:pt>
                <c:pt idx="118">
                  <c:v>5.8749999999999997E-2</c:v>
                </c:pt>
                <c:pt idx="119">
                  <c:v>5.9389999999999998E-2</c:v>
                </c:pt>
                <c:pt idx="120">
                  <c:v>5.8360000000000002E-2</c:v>
                </c:pt>
                <c:pt idx="121">
                  <c:v>5.7859999999999995E-2</c:v>
                </c:pt>
                <c:pt idx="122">
                  <c:v>5.808E-2</c:v>
                </c:pt>
                <c:pt idx="123">
                  <c:v>5.8479999999999997E-2</c:v>
                </c:pt>
                <c:pt idx="124">
                  <c:v>5.8159999999999996E-2</c:v>
                </c:pt>
                <c:pt idx="125">
                  <c:v>5.8280000000000005E-2</c:v>
                </c:pt>
                <c:pt idx="126">
                  <c:v>5.7960000000000005E-2</c:v>
                </c:pt>
                <c:pt idx="127">
                  <c:v>5.8009999999999999E-2</c:v>
                </c:pt>
                <c:pt idx="128">
                  <c:v>5.8110000000000002E-2</c:v>
                </c:pt>
                <c:pt idx="129">
                  <c:v>5.7939999999999998E-2</c:v>
                </c:pt>
                <c:pt idx="130">
                  <c:v>5.7689999999999998E-2</c:v>
                </c:pt>
                <c:pt idx="131">
                  <c:v>5.6950000000000001E-2</c:v>
                </c:pt>
                <c:pt idx="132">
                  <c:v>5.7409999999999996E-2</c:v>
                </c:pt>
                <c:pt idx="133">
                  <c:v>5.7930000000000002E-2</c:v>
                </c:pt>
                <c:pt idx="134">
                  <c:v>5.7180000000000002E-2</c:v>
                </c:pt>
                <c:pt idx="135">
                  <c:v>5.8129999999999994E-2</c:v>
                </c:pt>
                <c:pt idx="136">
                  <c:v>5.8650000000000001E-2</c:v>
                </c:pt>
                <c:pt idx="137">
                  <c:v>5.917E-2</c:v>
                </c:pt>
                <c:pt idx="138">
                  <c:v>5.9320000000000005E-2</c:v>
                </c:pt>
                <c:pt idx="139">
                  <c:v>5.9610000000000003E-2</c:v>
                </c:pt>
                <c:pt idx="140">
                  <c:v>5.9720000000000002E-2</c:v>
                </c:pt>
                <c:pt idx="141">
                  <c:v>5.978E-2</c:v>
                </c:pt>
                <c:pt idx="142">
                  <c:v>6.0410000000000005E-2</c:v>
                </c:pt>
                <c:pt idx="143">
                  <c:v>5.9359999999999996E-2</c:v>
                </c:pt>
                <c:pt idx="144">
                  <c:v>6.0199999999999997E-2</c:v>
                </c:pt>
                <c:pt idx="145">
                  <c:v>6.0389999999999999E-2</c:v>
                </c:pt>
                <c:pt idx="146">
                  <c:v>6.1239999999999996E-2</c:v>
                </c:pt>
                <c:pt idx="147">
                  <c:v>6.1420000000000002E-2</c:v>
                </c:pt>
                <c:pt idx="148">
                  <c:v>6.1429999999999998E-2</c:v>
                </c:pt>
                <c:pt idx="149">
                  <c:v>6.1839999999999999E-2</c:v>
                </c:pt>
                <c:pt idx="150">
                  <c:v>6.2119999999999995E-2</c:v>
                </c:pt>
                <c:pt idx="151">
                  <c:v>6.2240000000000004E-2</c:v>
                </c:pt>
                <c:pt idx="152">
                  <c:v>6.2030000000000002E-2</c:v>
                </c:pt>
                <c:pt idx="153">
                  <c:v>6.2869999999999995E-2</c:v>
                </c:pt>
                <c:pt idx="154">
                  <c:v>6.3390000000000002E-2</c:v>
                </c:pt>
                <c:pt idx="155">
                  <c:v>6.3979999999999995E-2</c:v>
                </c:pt>
                <c:pt idx="156">
                  <c:v>6.3920000000000005E-2</c:v>
                </c:pt>
                <c:pt idx="157">
                  <c:v>6.3289999999999999E-2</c:v>
                </c:pt>
                <c:pt idx="158">
                  <c:v>6.2820000000000001E-2</c:v>
                </c:pt>
                <c:pt idx="159">
                  <c:v>6.2789999999999999E-2</c:v>
                </c:pt>
                <c:pt idx="160">
                  <c:v>6.2329999999999997E-2</c:v>
                </c:pt>
                <c:pt idx="161">
                  <c:v>6.2089999999999999E-2</c:v>
                </c:pt>
                <c:pt idx="162">
                  <c:v>6.2630000000000005E-2</c:v>
                </c:pt>
                <c:pt idx="163">
                  <c:v>6.234E-2</c:v>
                </c:pt>
                <c:pt idx="164">
                  <c:v>6.3739999999999991E-2</c:v>
                </c:pt>
                <c:pt idx="165">
                  <c:v>6.148E-2</c:v>
                </c:pt>
                <c:pt idx="166">
                  <c:v>6.0759999999999995E-2</c:v>
                </c:pt>
                <c:pt idx="167">
                  <c:v>6.0139999999999999E-2</c:v>
                </c:pt>
                <c:pt idx="168">
                  <c:v>6.0769999999999998E-2</c:v>
                </c:pt>
                <c:pt idx="169">
                  <c:v>6.0789999999999997E-2</c:v>
                </c:pt>
                <c:pt idx="170">
                  <c:v>6.0039999999999996E-2</c:v>
                </c:pt>
                <c:pt idx="171">
                  <c:v>6.0359999999999997E-2</c:v>
                </c:pt>
                <c:pt idx="172">
                  <c:v>5.9810000000000002E-2</c:v>
                </c:pt>
                <c:pt idx="173">
                  <c:v>6.114E-2</c:v>
                </c:pt>
                <c:pt idx="174">
                  <c:v>5.9210000000000006E-2</c:v>
                </c:pt>
                <c:pt idx="175">
                  <c:v>5.9589999999999997E-2</c:v>
                </c:pt>
                <c:pt idx="176">
                  <c:v>5.8289999999999995E-2</c:v>
                </c:pt>
                <c:pt idx="177">
                  <c:v>6.7750000000000005E-2</c:v>
                </c:pt>
                <c:pt idx="178">
                  <c:v>6.9690000000000002E-2</c:v>
                </c:pt>
                <c:pt idx="179">
                  <c:v>7.0190000000000002E-2</c:v>
                </c:pt>
                <c:pt idx="180">
                  <c:v>7.0239999999999997E-2</c:v>
                </c:pt>
                <c:pt idx="181">
                  <c:v>6.6020000000000009E-2</c:v>
                </c:pt>
                <c:pt idx="182">
                  <c:v>6.4809999999999993E-2</c:v>
                </c:pt>
                <c:pt idx="183">
                  <c:v>6.4570000000000002E-2</c:v>
                </c:pt>
                <c:pt idx="184">
                  <c:v>6.4850000000000005E-2</c:v>
                </c:pt>
                <c:pt idx="185">
                  <c:v>6.4640000000000003E-2</c:v>
                </c:pt>
                <c:pt idx="186">
                  <c:v>6.4299999999999996E-2</c:v>
                </c:pt>
                <c:pt idx="187">
                  <c:v>6.4349999999999991E-2</c:v>
                </c:pt>
                <c:pt idx="188">
                  <c:v>6.3920000000000005E-2</c:v>
                </c:pt>
                <c:pt idx="189">
                  <c:v>6.404E-2</c:v>
                </c:pt>
                <c:pt idx="190">
                  <c:v>6.4519999999999994E-2</c:v>
                </c:pt>
                <c:pt idx="191">
                  <c:v>6.4950000000000008E-2</c:v>
                </c:pt>
                <c:pt idx="192">
                  <c:v>6.480000000000001E-2</c:v>
                </c:pt>
                <c:pt idx="193">
                  <c:v>6.4219999999999999E-2</c:v>
                </c:pt>
                <c:pt idx="194">
                  <c:v>6.5079999999999999E-2</c:v>
                </c:pt>
                <c:pt idx="195">
                  <c:v>6.4960000000000004E-2</c:v>
                </c:pt>
                <c:pt idx="196">
                  <c:v>6.4349999999999991E-2</c:v>
                </c:pt>
                <c:pt idx="197">
                  <c:v>6.4349999999999991E-2</c:v>
                </c:pt>
                <c:pt idx="198">
                  <c:v>6.4439999999999997E-2</c:v>
                </c:pt>
                <c:pt idx="199">
                  <c:v>6.5090000000000009E-2</c:v>
                </c:pt>
                <c:pt idx="200">
                  <c:v>6.4649999999999999E-2</c:v>
                </c:pt>
                <c:pt idx="201">
                  <c:v>6.402999999999999E-2</c:v>
                </c:pt>
                <c:pt idx="202">
                  <c:v>6.3949999999999993E-2</c:v>
                </c:pt>
                <c:pt idx="203">
                  <c:v>6.3949999999999993E-2</c:v>
                </c:pt>
                <c:pt idx="204">
                  <c:v>6.3789999999999999E-2</c:v>
                </c:pt>
                <c:pt idx="205">
                  <c:v>6.3939999999999997E-2</c:v>
                </c:pt>
                <c:pt idx="206">
                  <c:v>6.3230000000000008E-2</c:v>
                </c:pt>
                <c:pt idx="207">
                  <c:v>6.4009999999999997E-2</c:v>
                </c:pt>
                <c:pt idx="208">
                  <c:v>6.368E-2</c:v>
                </c:pt>
                <c:pt idx="209">
                  <c:v>6.3799999999999996E-2</c:v>
                </c:pt>
                <c:pt idx="210">
                  <c:v>6.3670000000000004E-2</c:v>
                </c:pt>
                <c:pt idx="211">
                  <c:v>6.3789999999999999E-2</c:v>
                </c:pt>
                <c:pt idx="212">
                  <c:v>6.4000000000000001E-2</c:v>
                </c:pt>
                <c:pt idx="213">
                  <c:v>6.318E-2</c:v>
                </c:pt>
                <c:pt idx="214">
                  <c:v>6.3380000000000006E-2</c:v>
                </c:pt>
                <c:pt idx="215">
                  <c:v>6.4089999999999994E-2</c:v>
                </c:pt>
                <c:pt idx="216">
                  <c:v>6.3230000000000008E-2</c:v>
                </c:pt>
                <c:pt idx="217">
                  <c:v>6.386E-2</c:v>
                </c:pt>
                <c:pt idx="218">
                  <c:v>6.3920000000000005E-2</c:v>
                </c:pt>
                <c:pt idx="219">
                  <c:v>6.4000000000000001E-2</c:v>
                </c:pt>
                <c:pt idx="220">
                  <c:v>6.3890000000000002E-2</c:v>
                </c:pt>
                <c:pt idx="221">
                  <c:v>6.4489999999999992E-2</c:v>
                </c:pt>
                <c:pt idx="222">
                  <c:v>6.3829999999999998E-2</c:v>
                </c:pt>
                <c:pt idx="223">
                  <c:v>6.3739999999999991E-2</c:v>
                </c:pt>
                <c:pt idx="224">
                  <c:v>6.411E-2</c:v>
                </c:pt>
                <c:pt idx="225">
                  <c:v>6.4240000000000005E-2</c:v>
                </c:pt>
                <c:pt idx="226">
                  <c:v>6.4759999999999998E-2</c:v>
                </c:pt>
                <c:pt idx="227">
                  <c:v>6.4570000000000002E-2</c:v>
                </c:pt>
                <c:pt idx="228">
                  <c:v>6.3619999999999996E-2</c:v>
                </c:pt>
                <c:pt idx="229">
                  <c:v>6.386E-2</c:v>
                </c:pt>
                <c:pt idx="230">
                  <c:v>6.3700000000000007E-2</c:v>
                </c:pt>
                <c:pt idx="231">
                  <c:v>6.3630000000000006E-2</c:v>
                </c:pt>
                <c:pt idx="232">
                  <c:v>6.3299999999999995E-2</c:v>
                </c:pt>
                <c:pt idx="233">
                  <c:v>6.3469999999999999E-2</c:v>
                </c:pt>
                <c:pt idx="234">
                  <c:v>6.3159999999999994E-2</c:v>
                </c:pt>
                <c:pt idx="235">
                  <c:v>6.3560000000000005E-2</c:v>
                </c:pt>
                <c:pt idx="236">
                  <c:v>6.3670000000000004E-2</c:v>
                </c:pt>
                <c:pt idx="237">
                  <c:v>6.3789999999999999E-2</c:v>
                </c:pt>
                <c:pt idx="238">
                  <c:v>6.3469999999999999E-2</c:v>
                </c:pt>
                <c:pt idx="239">
                  <c:v>6.3700000000000007E-2</c:v>
                </c:pt>
                <c:pt idx="240">
                  <c:v>6.3479999999999995E-2</c:v>
                </c:pt>
                <c:pt idx="241">
                  <c:v>6.3589999999999994E-2</c:v>
                </c:pt>
                <c:pt idx="242">
                  <c:v>6.4059999999999992E-2</c:v>
                </c:pt>
                <c:pt idx="243">
                  <c:v>6.3530000000000003E-2</c:v>
                </c:pt>
                <c:pt idx="244">
                  <c:v>6.4149999999999999E-2</c:v>
                </c:pt>
                <c:pt idx="245">
                  <c:v>6.4160000000000009E-2</c:v>
                </c:pt>
                <c:pt idx="246">
                  <c:v>6.4379999999999993E-2</c:v>
                </c:pt>
                <c:pt idx="247">
                  <c:v>6.3799999999999996E-2</c:v>
                </c:pt>
                <c:pt idx="248">
                  <c:v>6.386E-2</c:v>
                </c:pt>
                <c:pt idx="249">
                  <c:v>6.448000000000001E-2</c:v>
                </c:pt>
                <c:pt idx="250">
                  <c:v>6.3960000000000003E-2</c:v>
                </c:pt>
                <c:pt idx="251">
                  <c:v>6.4489999999999992E-2</c:v>
                </c:pt>
                <c:pt idx="252">
                  <c:v>6.4489999999999992E-2</c:v>
                </c:pt>
                <c:pt idx="253">
                  <c:v>6.4869999999999997E-2</c:v>
                </c:pt>
                <c:pt idx="254">
                  <c:v>6.5490000000000007E-2</c:v>
                </c:pt>
                <c:pt idx="255">
                  <c:v>6.4950000000000008E-2</c:v>
                </c:pt>
                <c:pt idx="256">
                  <c:v>6.4310000000000006E-2</c:v>
                </c:pt>
                <c:pt idx="257">
                  <c:v>6.368E-2</c:v>
                </c:pt>
                <c:pt idx="258">
                  <c:v>6.336E-2</c:v>
                </c:pt>
                <c:pt idx="259">
                  <c:v>6.3410000000000008E-2</c:v>
                </c:pt>
                <c:pt idx="260">
                  <c:v>6.3269999999999993E-2</c:v>
                </c:pt>
                <c:pt idx="261">
                  <c:v>6.3310000000000005E-2</c:v>
                </c:pt>
                <c:pt idx="262">
                  <c:v>6.3070000000000001E-2</c:v>
                </c:pt>
                <c:pt idx="263">
                  <c:v>6.2820000000000001E-2</c:v>
                </c:pt>
                <c:pt idx="264">
                  <c:v>6.2770000000000006E-2</c:v>
                </c:pt>
                <c:pt idx="265">
                  <c:v>6.2270000000000006E-2</c:v>
                </c:pt>
                <c:pt idx="266">
                  <c:v>6.1660000000000006E-2</c:v>
                </c:pt>
                <c:pt idx="267">
                  <c:v>6.1929999999999999E-2</c:v>
                </c:pt>
                <c:pt idx="268">
                  <c:v>6.1650000000000003E-2</c:v>
                </c:pt>
                <c:pt idx="269">
                  <c:v>6.1780000000000002E-2</c:v>
                </c:pt>
                <c:pt idx="270">
                  <c:v>6.0780000000000001E-2</c:v>
                </c:pt>
                <c:pt idx="271">
                  <c:v>6.1859999999999998E-2</c:v>
                </c:pt>
                <c:pt idx="272">
                  <c:v>6.1620000000000001E-2</c:v>
                </c:pt>
                <c:pt idx="273">
                  <c:v>6.1249999999999999E-2</c:v>
                </c:pt>
                <c:pt idx="274">
                  <c:v>6.2169999999999996E-2</c:v>
                </c:pt>
                <c:pt idx="275">
                  <c:v>6.1699999999999998E-2</c:v>
                </c:pt>
                <c:pt idx="276">
                  <c:v>6.1810000000000004E-2</c:v>
                </c:pt>
                <c:pt idx="277">
                  <c:v>6.2220000000000004E-2</c:v>
                </c:pt>
                <c:pt idx="278">
                  <c:v>6.2789999999999999E-2</c:v>
                </c:pt>
                <c:pt idx="279">
                  <c:v>6.2240000000000004E-2</c:v>
                </c:pt>
                <c:pt idx="280">
                  <c:v>6.2950000000000006E-2</c:v>
                </c:pt>
                <c:pt idx="281">
                  <c:v>6.2530000000000002E-2</c:v>
                </c:pt>
                <c:pt idx="282">
                  <c:v>6.2640000000000001E-2</c:v>
                </c:pt>
                <c:pt idx="283">
                  <c:v>6.2549999999999994E-2</c:v>
                </c:pt>
                <c:pt idx="284">
                  <c:v>6.2430000000000006E-2</c:v>
                </c:pt>
                <c:pt idx="285">
                  <c:v>6.2050000000000001E-2</c:v>
                </c:pt>
                <c:pt idx="286">
                  <c:v>6.2240000000000004E-2</c:v>
                </c:pt>
                <c:pt idx="287">
                  <c:v>6.2390000000000001E-2</c:v>
                </c:pt>
                <c:pt idx="288">
                  <c:v>6.2789999999999999E-2</c:v>
                </c:pt>
                <c:pt idx="289">
                  <c:v>6.2169999999999996E-2</c:v>
                </c:pt>
                <c:pt idx="290">
                  <c:v>6.2039999999999998E-2</c:v>
                </c:pt>
                <c:pt idx="291">
                  <c:v>6.225E-2</c:v>
                </c:pt>
                <c:pt idx="292">
                  <c:v>6.2899999999999998E-2</c:v>
                </c:pt>
                <c:pt idx="293">
                  <c:v>6.3120000000000009E-2</c:v>
                </c:pt>
                <c:pt idx="294">
                  <c:v>6.4180000000000001E-2</c:v>
                </c:pt>
                <c:pt idx="295">
                  <c:v>6.4310000000000006E-2</c:v>
                </c:pt>
                <c:pt idx="296">
                  <c:v>6.4439999999999997E-2</c:v>
                </c:pt>
                <c:pt idx="297">
                  <c:v>6.4210000000000003E-2</c:v>
                </c:pt>
                <c:pt idx="298">
                  <c:v>6.4189999999999997E-2</c:v>
                </c:pt>
                <c:pt idx="299">
                  <c:v>6.3200000000000006E-2</c:v>
                </c:pt>
                <c:pt idx="300">
                  <c:v>6.3350000000000004E-2</c:v>
                </c:pt>
                <c:pt idx="301">
                  <c:v>6.4450000000000007E-2</c:v>
                </c:pt>
                <c:pt idx="302">
                  <c:v>6.4089999999999994E-2</c:v>
                </c:pt>
                <c:pt idx="303">
                  <c:v>6.3159999999999994E-2</c:v>
                </c:pt>
                <c:pt idx="304">
                  <c:v>6.4000000000000001E-2</c:v>
                </c:pt>
                <c:pt idx="305">
                  <c:v>6.3039999999999999E-2</c:v>
                </c:pt>
                <c:pt idx="306">
                  <c:v>6.3380000000000006E-2</c:v>
                </c:pt>
                <c:pt idx="307">
                  <c:v>6.216E-2</c:v>
                </c:pt>
                <c:pt idx="308">
                  <c:v>6.2590000000000007E-2</c:v>
                </c:pt>
                <c:pt idx="309">
                  <c:v>6.2640000000000001E-2</c:v>
                </c:pt>
                <c:pt idx="310">
                  <c:v>6.3449999999999993E-2</c:v>
                </c:pt>
                <c:pt idx="311">
                  <c:v>6.3019999999999993E-2</c:v>
                </c:pt>
                <c:pt idx="312">
                  <c:v>6.225E-2</c:v>
                </c:pt>
                <c:pt idx="313">
                  <c:v>6.2570000000000001E-2</c:v>
                </c:pt>
                <c:pt idx="314">
                  <c:v>6.2960000000000002E-2</c:v>
                </c:pt>
                <c:pt idx="315">
                  <c:v>6.3060000000000005E-2</c:v>
                </c:pt>
                <c:pt idx="316">
                  <c:v>6.3E-2</c:v>
                </c:pt>
                <c:pt idx="317">
                  <c:v>6.2979999999999994E-2</c:v>
                </c:pt>
                <c:pt idx="318">
                  <c:v>6.3320000000000001E-2</c:v>
                </c:pt>
                <c:pt idx="319">
                  <c:v>6.2979999999999994E-2</c:v>
                </c:pt>
                <c:pt idx="320">
                  <c:v>6.3380000000000006E-2</c:v>
                </c:pt>
                <c:pt idx="321">
                  <c:v>6.3299999999999995E-2</c:v>
                </c:pt>
                <c:pt idx="322">
                  <c:v>6.2829999999999997E-2</c:v>
                </c:pt>
                <c:pt idx="323">
                  <c:v>6.3140000000000002E-2</c:v>
                </c:pt>
                <c:pt idx="324">
                  <c:v>6.3600000000000004E-2</c:v>
                </c:pt>
                <c:pt idx="325">
                  <c:v>6.368E-2</c:v>
                </c:pt>
                <c:pt idx="326">
                  <c:v>6.3259999999999997E-2</c:v>
                </c:pt>
                <c:pt idx="327">
                  <c:v>6.3399999999999998E-2</c:v>
                </c:pt>
                <c:pt idx="328">
                  <c:v>6.3219999999999998E-2</c:v>
                </c:pt>
                <c:pt idx="329">
                  <c:v>6.2920000000000004E-2</c:v>
                </c:pt>
                <c:pt idx="330">
                  <c:v>6.3269999999999993E-2</c:v>
                </c:pt>
                <c:pt idx="331">
                  <c:v>6.3539999999999999E-2</c:v>
                </c:pt>
                <c:pt idx="332">
                  <c:v>6.3259999999999997E-2</c:v>
                </c:pt>
                <c:pt idx="333">
                  <c:v>6.2430000000000006E-2</c:v>
                </c:pt>
                <c:pt idx="334">
                  <c:v>6.2560000000000004E-2</c:v>
                </c:pt>
                <c:pt idx="335">
                  <c:v>6.3039999999999999E-2</c:v>
                </c:pt>
                <c:pt idx="336">
                  <c:v>6.2719999999999998E-2</c:v>
                </c:pt>
                <c:pt idx="337">
                  <c:v>6.2579999999999997E-2</c:v>
                </c:pt>
                <c:pt idx="338">
                  <c:v>6.293E-2</c:v>
                </c:pt>
                <c:pt idx="339">
                  <c:v>6.2460000000000002E-2</c:v>
                </c:pt>
                <c:pt idx="340">
                  <c:v>6.232E-2</c:v>
                </c:pt>
                <c:pt idx="341">
                  <c:v>6.2910000000000008E-2</c:v>
                </c:pt>
                <c:pt idx="342">
                  <c:v>6.3019999999999993E-2</c:v>
                </c:pt>
                <c:pt idx="343">
                  <c:v>6.3259999999999997E-2</c:v>
                </c:pt>
                <c:pt idx="344">
                  <c:v>6.3129999999999992E-2</c:v>
                </c:pt>
                <c:pt idx="345">
                  <c:v>6.3730000000000009E-2</c:v>
                </c:pt>
                <c:pt idx="346">
                  <c:v>6.3890000000000002E-2</c:v>
                </c:pt>
                <c:pt idx="347">
                  <c:v>6.3369999999999996E-2</c:v>
                </c:pt>
                <c:pt idx="348">
                  <c:v>6.3230000000000008E-2</c:v>
                </c:pt>
                <c:pt idx="349">
                  <c:v>6.3479999999999995E-2</c:v>
                </c:pt>
                <c:pt idx="350">
                  <c:v>6.3329999999999997E-2</c:v>
                </c:pt>
                <c:pt idx="351">
                  <c:v>6.3019999999999993E-2</c:v>
                </c:pt>
                <c:pt idx="352">
                  <c:v>6.4340000000000008E-2</c:v>
                </c:pt>
                <c:pt idx="353">
                  <c:v>6.3750000000000001E-2</c:v>
                </c:pt>
                <c:pt idx="354">
                  <c:v>6.3829999999999998E-2</c:v>
                </c:pt>
                <c:pt idx="355">
                  <c:v>6.4369999999999997E-2</c:v>
                </c:pt>
                <c:pt idx="356">
                  <c:v>6.4049999999999996E-2</c:v>
                </c:pt>
                <c:pt idx="357">
                  <c:v>6.4020000000000007E-2</c:v>
                </c:pt>
                <c:pt idx="358">
                  <c:v>6.4229999999999995E-2</c:v>
                </c:pt>
                <c:pt idx="359">
                  <c:v>6.3960000000000003E-2</c:v>
                </c:pt>
                <c:pt idx="360">
                  <c:v>6.3899999999999998E-2</c:v>
                </c:pt>
                <c:pt idx="361">
                  <c:v>6.3520000000000007E-2</c:v>
                </c:pt>
                <c:pt idx="362">
                  <c:v>6.3570000000000002E-2</c:v>
                </c:pt>
                <c:pt idx="363">
                  <c:v>6.3520000000000007E-2</c:v>
                </c:pt>
                <c:pt idx="364">
                  <c:v>6.2800000000000009E-2</c:v>
                </c:pt>
                <c:pt idx="365">
                  <c:v>6.2950000000000006E-2</c:v>
                </c:pt>
                <c:pt idx="366">
                  <c:v>6.3090000000000007E-2</c:v>
                </c:pt>
                <c:pt idx="367">
                  <c:v>6.3390000000000002E-2</c:v>
                </c:pt>
                <c:pt idx="368">
                  <c:v>6.4170000000000005E-2</c:v>
                </c:pt>
                <c:pt idx="369">
                  <c:v>6.4210000000000003E-2</c:v>
                </c:pt>
                <c:pt idx="370">
                  <c:v>6.4059999999999992E-2</c:v>
                </c:pt>
                <c:pt idx="371">
                  <c:v>6.4269999999999994E-2</c:v>
                </c:pt>
                <c:pt idx="372">
                  <c:v>6.4689999999999998E-2</c:v>
                </c:pt>
                <c:pt idx="373">
                  <c:v>6.4280000000000004E-2</c:v>
                </c:pt>
                <c:pt idx="374">
                  <c:v>6.4329999999999998E-2</c:v>
                </c:pt>
                <c:pt idx="375">
                  <c:v>6.5739999999999993E-2</c:v>
                </c:pt>
                <c:pt idx="376">
                  <c:v>6.7519999999999997E-2</c:v>
                </c:pt>
                <c:pt idx="377">
                  <c:v>6.762E-2</c:v>
                </c:pt>
                <c:pt idx="378">
                  <c:v>6.8150000000000002E-2</c:v>
                </c:pt>
                <c:pt idx="379">
                  <c:v>6.7919999999999994E-2</c:v>
                </c:pt>
                <c:pt idx="380">
                  <c:v>6.8720000000000003E-2</c:v>
                </c:pt>
                <c:pt idx="381">
                  <c:v>6.9589999999999999E-2</c:v>
                </c:pt>
                <c:pt idx="382">
                  <c:v>6.9949999999999998E-2</c:v>
                </c:pt>
                <c:pt idx="383">
                  <c:v>6.9970000000000004E-2</c:v>
                </c:pt>
                <c:pt idx="384">
                  <c:v>6.973E-2</c:v>
                </c:pt>
                <c:pt idx="385">
                  <c:v>6.9400000000000003E-2</c:v>
                </c:pt>
                <c:pt idx="386">
                  <c:v>6.93E-2</c:v>
                </c:pt>
                <c:pt idx="387">
                  <c:v>7.0359999999999992E-2</c:v>
                </c:pt>
                <c:pt idx="388">
                  <c:v>7.3669999999999999E-2</c:v>
                </c:pt>
                <c:pt idx="389">
                  <c:v>7.6990000000000003E-2</c:v>
                </c:pt>
                <c:pt idx="390">
                  <c:v>7.7350000000000002E-2</c:v>
                </c:pt>
                <c:pt idx="391">
                  <c:v>7.7910000000000007E-2</c:v>
                </c:pt>
                <c:pt idx="392">
                  <c:v>7.8289999999999998E-2</c:v>
                </c:pt>
                <c:pt idx="393">
                  <c:v>7.9100000000000004E-2</c:v>
                </c:pt>
                <c:pt idx="394">
                  <c:v>7.8909999999999994E-2</c:v>
                </c:pt>
                <c:pt idx="395">
                  <c:v>7.9500000000000001E-2</c:v>
                </c:pt>
                <c:pt idx="396">
                  <c:v>7.9570000000000002E-2</c:v>
                </c:pt>
                <c:pt idx="397">
                  <c:v>7.9850000000000004E-2</c:v>
                </c:pt>
                <c:pt idx="398">
                  <c:v>7.9509999999999997E-2</c:v>
                </c:pt>
                <c:pt idx="399">
                  <c:v>7.9329999999999998E-2</c:v>
                </c:pt>
                <c:pt idx="400">
                  <c:v>8.0399999999999985E-2</c:v>
                </c:pt>
                <c:pt idx="401">
                  <c:v>8.1020000000000009E-2</c:v>
                </c:pt>
                <c:pt idx="402">
                  <c:v>8.1039999999999987E-2</c:v>
                </c:pt>
                <c:pt idx="403">
                  <c:v>8.1799999999999998E-2</c:v>
                </c:pt>
                <c:pt idx="404">
                  <c:v>8.1489999999999993E-2</c:v>
                </c:pt>
                <c:pt idx="405">
                  <c:v>8.1069999999999989E-2</c:v>
                </c:pt>
                <c:pt idx="406">
                  <c:v>8.1119999999999998E-2</c:v>
                </c:pt>
                <c:pt idx="407">
                  <c:v>8.1110000000000002E-2</c:v>
                </c:pt>
                <c:pt idx="408">
                  <c:v>8.1530000000000005E-2</c:v>
                </c:pt>
                <c:pt idx="409">
                  <c:v>8.1250000000000003E-2</c:v>
                </c:pt>
                <c:pt idx="410">
                  <c:v>8.1059999999999993E-2</c:v>
                </c:pt>
                <c:pt idx="411">
                  <c:v>8.0250000000000002E-2</c:v>
                </c:pt>
                <c:pt idx="412">
                  <c:v>8.0350000000000005E-2</c:v>
                </c:pt>
                <c:pt idx="413">
                  <c:v>8.0109999999999987E-2</c:v>
                </c:pt>
                <c:pt idx="414">
                  <c:v>7.9689999999999997E-2</c:v>
                </c:pt>
                <c:pt idx="415">
                  <c:v>8.0839999999999995E-2</c:v>
                </c:pt>
                <c:pt idx="416">
                  <c:v>8.2140000000000005E-2</c:v>
                </c:pt>
                <c:pt idx="417">
                  <c:v>8.1689999999999999E-2</c:v>
                </c:pt>
                <c:pt idx="418">
                  <c:v>8.14E-2</c:v>
                </c:pt>
                <c:pt idx="419">
                  <c:v>7.886E-2</c:v>
                </c:pt>
                <c:pt idx="420">
                  <c:v>7.8700000000000006E-2</c:v>
                </c:pt>
                <c:pt idx="421">
                  <c:v>7.7789999999999998E-2</c:v>
                </c:pt>
                <c:pt idx="422">
                  <c:v>7.7480000000000007E-2</c:v>
                </c:pt>
                <c:pt idx="423">
                  <c:v>7.732E-2</c:v>
                </c:pt>
                <c:pt idx="424">
                  <c:v>7.7220000000000011E-2</c:v>
                </c:pt>
                <c:pt idx="425">
                  <c:v>7.7729999999999994E-2</c:v>
                </c:pt>
                <c:pt idx="426">
                  <c:v>7.7210000000000001E-2</c:v>
                </c:pt>
                <c:pt idx="427">
                  <c:v>7.7350000000000002E-2</c:v>
                </c:pt>
                <c:pt idx="428">
                  <c:v>7.4060000000000001E-2</c:v>
                </c:pt>
                <c:pt idx="429">
                  <c:v>7.168999999999999E-2</c:v>
                </c:pt>
                <c:pt idx="430">
                  <c:v>6.794E-2</c:v>
                </c:pt>
                <c:pt idx="431">
                  <c:v>6.8010000000000001E-2</c:v>
                </c:pt>
                <c:pt idx="432">
                  <c:v>6.862E-2</c:v>
                </c:pt>
                <c:pt idx="433">
                  <c:v>6.8720000000000003E-2</c:v>
                </c:pt>
                <c:pt idx="434">
                  <c:v>6.8959999999999994E-2</c:v>
                </c:pt>
                <c:pt idx="435">
                  <c:v>6.9599999999999995E-2</c:v>
                </c:pt>
                <c:pt idx="436">
                  <c:v>7.009E-2</c:v>
                </c:pt>
                <c:pt idx="437">
                  <c:v>6.9680000000000006E-2</c:v>
                </c:pt>
                <c:pt idx="438">
                  <c:v>6.9339999999999999E-2</c:v>
                </c:pt>
                <c:pt idx="439">
                  <c:v>7.0010000000000003E-2</c:v>
                </c:pt>
                <c:pt idx="440">
                  <c:v>6.9900000000000004E-2</c:v>
                </c:pt>
                <c:pt idx="441">
                  <c:v>6.9610000000000005E-2</c:v>
                </c:pt>
                <c:pt idx="442">
                  <c:v>6.9919999999999996E-2</c:v>
                </c:pt>
                <c:pt idx="443">
                  <c:v>6.9790000000000005E-2</c:v>
                </c:pt>
                <c:pt idx="444">
                  <c:v>6.9960000000000008E-2</c:v>
                </c:pt>
                <c:pt idx="445">
                  <c:v>6.9850000000000009E-2</c:v>
                </c:pt>
                <c:pt idx="446">
                  <c:v>6.9830000000000003E-2</c:v>
                </c:pt>
                <c:pt idx="447">
                  <c:v>6.9790000000000005E-2</c:v>
                </c:pt>
                <c:pt idx="448">
                  <c:v>6.9440000000000002E-2</c:v>
                </c:pt>
                <c:pt idx="449">
                  <c:v>6.9489999999999996E-2</c:v>
                </c:pt>
                <c:pt idx="450">
                  <c:v>7.0099999999999996E-2</c:v>
                </c:pt>
                <c:pt idx="451">
                  <c:v>7.0489999999999997E-2</c:v>
                </c:pt>
                <c:pt idx="452">
                  <c:v>7.145E-2</c:v>
                </c:pt>
                <c:pt idx="453">
                  <c:v>7.1609999999999993E-2</c:v>
                </c:pt>
                <c:pt idx="454">
                  <c:v>7.1480000000000002E-2</c:v>
                </c:pt>
                <c:pt idx="455">
                  <c:v>7.1889999999999996E-2</c:v>
                </c:pt>
                <c:pt idx="456">
                  <c:v>7.1289999999999992E-2</c:v>
                </c:pt>
                <c:pt idx="457">
                  <c:v>7.1349999999999997E-2</c:v>
                </c:pt>
                <c:pt idx="458">
                  <c:v>7.127E-2</c:v>
                </c:pt>
                <c:pt idx="459">
                  <c:v>7.0989999999999998E-2</c:v>
                </c:pt>
                <c:pt idx="460">
                  <c:v>7.0970000000000005E-2</c:v>
                </c:pt>
                <c:pt idx="461">
                  <c:v>7.1609999999999993E-2</c:v>
                </c:pt>
                <c:pt idx="462">
                  <c:v>7.2889999999999996E-2</c:v>
                </c:pt>
                <c:pt idx="463">
                  <c:v>7.3179999999999995E-2</c:v>
                </c:pt>
                <c:pt idx="464">
                  <c:v>7.306E-2</c:v>
                </c:pt>
                <c:pt idx="465">
                  <c:v>7.3440000000000005E-2</c:v>
                </c:pt>
                <c:pt idx="466">
                  <c:v>7.5439999999999993E-2</c:v>
                </c:pt>
                <c:pt idx="467">
                  <c:v>7.6219999999999996E-2</c:v>
                </c:pt>
                <c:pt idx="468">
                  <c:v>7.7130000000000004E-2</c:v>
                </c:pt>
                <c:pt idx="469">
                  <c:v>7.7130000000000004E-2</c:v>
                </c:pt>
                <c:pt idx="470">
                  <c:v>7.7630000000000005E-2</c:v>
                </c:pt>
                <c:pt idx="471">
                  <c:v>7.7380000000000004E-2</c:v>
                </c:pt>
                <c:pt idx="472">
                  <c:v>7.6299999999999993E-2</c:v>
                </c:pt>
                <c:pt idx="473">
                  <c:v>7.5859999999999997E-2</c:v>
                </c:pt>
                <c:pt idx="474">
                  <c:v>7.5569999999999998E-2</c:v>
                </c:pt>
                <c:pt idx="475">
                  <c:v>7.5999999999999998E-2</c:v>
                </c:pt>
                <c:pt idx="476">
                  <c:v>7.5740000000000002E-2</c:v>
                </c:pt>
                <c:pt idx="477">
                  <c:v>7.5740000000000002E-2</c:v>
                </c:pt>
                <c:pt idx="478">
                  <c:v>7.5240000000000001E-2</c:v>
                </c:pt>
                <c:pt idx="479">
                  <c:v>7.551999999999999E-2</c:v>
                </c:pt>
                <c:pt idx="480">
                  <c:v>7.5679999999999997E-2</c:v>
                </c:pt>
                <c:pt idx="481">
                  <c:v>7.5199999999999989E-2</c:v>
                </c:pt>
                <c:pt idx="482">
                  <c:v>7.4749999999999997E-2</c:v>
                </c:pt>
                <c:pt idx="483">
                  <c:v>7.4440000000000006E-2</c:v>
                </c:pt>
                <c:pt idx="484">
                  <c:v>7.4690000000000006E-2</c:v>
                </c:pt>
                <c:pt idx="485">
                  <c:v>7.4529999999999999E-2</c:v>
                </c:pt>
                <c:pt idx="486">
                  <c:v>7.4380000000000002E-2</c:v>
                </c:pt>
                <c:pt idx="487">
                  <c:v>7.4819999999999998E-2</c:v>
                </c:pt>
                <c:pt idx="488">
                  <c:v>7.4939999999999993E-2</c:v>
                </c:pt>
                <c:pt idx="489">
                  <c:v>7.4749999999999997E-2</c:v>
                </c:pt>
                <c:pt idx="490">
                  <c:v>7.4679999999999996E-2</c:v>
                </c:pt>
                <c:pt idx="491">
                  <c:v>7.5179999999999997E-2</c:v>
                </c:pt>
                <c:pt idx="492">
                  <c:v>7.3929999999999996E-2</c:v>
                </c:pt>
                <c:pt idx="493">
                  <c:v>7.3330000000000006E-2</c:v>
                </c:pt>
                <c:pt idx="494">
                  <c:v>7.3190000000000005E-2</c:v>
                </c:pt>
                <c:pt idx="495">
                  <c:v>7.2969999999999993E-2</c:v>
                </c:pt>
                <c:pt idx="496">
                  <c:v>7.3689999999999992E-2</c:v>
                </c:pt>
                <c:pt idx="497">
                  <c:v>7.3590000000000003E-2</c:v>
                </c:pt>
                <c:pt idx="498">
                  <c:v>7.3770000000000002E-2</c:v>
                </c:pt>
                <c:pt idx="499">
                  <c:v>7.349E-2</c:v>
                </c:pt>
                <c:pt idx="500">
                  <c:v>7.3520000000000002E-2</c:v>
                </c:pt>
                <c:pt idx="501">
                  <c:v>7.3419999999999999E-2</c:v>
                </c:pt>
                <c:pt idx="502">
                  <c:v>7.3390000000000011E-2</c:v>
                </c:pt>
                <c:pt idx="503">
                  <c:v>7.374E-2</c:v>
                </c:pt>
                <c:pt idx="504">
                  <c:v>7.4499999999999997E-2</c:v>
                </c:pt>
                <c:pt idx="505">
                  <c:v>7.4789999999999995E-2</c:v>
                </c:pt>
                <c:pt idx="506">
                  <c:v>7.5469999999999995E-2</c:v>
                </c:pt>
                <c:pt idx="507">
                  <c:v>7.603E-2</c:v>
                </c:pt>
                <c:pt idx="508">
                  <c:v>7.646E-2</c:v>
                </c:pt>
                <c:pt idx="509">
                  <c:v>7.6700000000000004E-2</c:v>
                </c:pt>
                <c:pt idx="510">
                  <c:v>7.6689999999999994E-2</c:v>
                </c:pt>
                <c:pt idx="511">
                  <c:v>7.6939999999999995E-2</c:v>
                </c:pt>
                <c:pt idx="512">
                  <c:v>7.7039999999999997E-2</c:v>
                </c:pt>
                <c:pt idx="513">
                  <c:v>7.7050000000000007E-2</c:v>
                </c:pt>
                <c:pt idx="514">
                  <c:v>7.7780000000000002E-2</c:v>
                </c:pt>
                <c:pt idx="515">
                  <c:v>7.7910000000000007E-2</c:v>
                </c:pt>
                <c:pt idx="516">
                  <c:v>7.8070000000000001E-2</c:v>
                </c:pt>
                <c:pt idx="517">
                  <c:v>7.7929999999999999E-2</c:v>
                </c:pt>
                <c:pt idx="518">
                  <c:v>7.6819999999999999E-2</c:v>
                </c:pt>
                <c:pt idx="519">
                  <c:v>7.5880000000000003E-2</c:v>
                </c:pt>
                <c:pt idx="520">
                  <c:v>7.6179999999999998E-2</c:v>
                </c:pt>
                <c:pt idx="521">
                  <c:v>7.603E-2</c:v>
                </c:pt>
                <c:pt idx="522">
                  <c:v>7.5740000000000002E-2</c:v>
                </c:pt>
                <c:pt idx="523">
                  <c:v>7.5229999999999991E-2</c:v>
                </c:pt>
                <c:pt idx="524">
                  <c:v>7.4759999999999993E-2</c:v>
                </c:pt>
                <c:pt idx="525">
                  <c:v>7.3950000000000002E-2</c:v>
                </c:pt>
                <c:pt idx="526">
                  <c:v>7.3819999999999997E-2</c:v>
                </c:pt>
                <c:pt idx="527">
                  <c:v>7.3680000000000009E-2</c:v>
                </c:pt>
                <c:pt idx="528">
                  <c:v>7.3520000000000002E-2</c:v>
                </c:pt>
                <c:pt idx="529">
                  <c:v>7.2610000000000008E-2</c:v>
                </c:pt>
                <c:pt idx="530">
                  <c:v>7.2410000000000002E-2</c:v>
                </c:pt>
                <c:pt idx="531">
                  <c:v>7.2910000000000003E-2</c:v>
                </c:pt>
                <c:pt idx="532">
                  <c:v>7.3079999999999992E-2</c:v>
                </c:pt>
                <c:pt idx="533">
                  <c:v>7.3099999999999998E-2</c:v>
                </c:pt>
                <c:pt idx="534">
                  <c:v>7.2660000000000002E-2</c:v>
                </c:pt>
                <c:pt idx="535">
                  <c:v>7.2939999999999991E-2</c:v>
                </c:pt>
                <c:pt idx="536">
                  <c:v>7.2819999999999996E-2</c:v>
                </c:pt>
                <c:pt idx="537">
                  <c:v>7.2160000000000002E-2</c:v>
                </c:pt>
                <c:pt idx="538">
                  <c:v>7.2149999999999992E-2</c:v>
                </c:pt>
                <c:pt idx="539">
                  <c:v>7.2220000000000006E-2</c:v>
                </c:pt>
                <c:pt idx="540">
                  <c:v>7.214000000000001E-2</c:v>
                </c:pt>
                <c:pt idx="541">
                  <c:v>7.2480000000000003E-2</c:v>
                </c:pt>
                <c:pt idx="542">
                  <c:v>7.2149999999999992E-2</c:v>
                </c:pt>
                <c:pt idx="543">
                  <c:v>7.1680000000000008E-2</c:v>
                </c:pt>
                <c:pt idx="544">
                  <c:v>7.1870000000000003E-2</c:v>
                </c:pt>
                <c:pt idx="545">
                  <c:v>7.1680000000000008E-2</c:v>
                </c:pt>
                <c:pt idx="546">
                  <c:v>7.2179999999999994E-2</c:v>
                </c:pt>
                <c:pt idx="547">
                  <c:v>7.2580000000000006E-2</c:v>
                </c:pt>
                <c:pt idx="548">
                  <c:v>7.2759999999999991E-2</c:v>
                </c:pt>
                <c:pt idx="549">
                  <c:v>7.3380000000000001E-2</c:v>
                </c:pt>
                <c:pt idx="550">
                  <c:v>7.2720000000000007E-2</c:v>
                </c:pt>
                <c:pt idx="551">
                  <c:v>7.4160000000000004E-2</c:v>
                </c:pt>
                <c:pt idx="552">
                  <c:v>7.4649999999999994E-2</c:v>
                </c:pt>
                <c:pt idx="553">
                  <c:v>7.5109999999999996E-2</c:v>
                </c:pt>
                <c:pt idx="554">
                  <c:v>7.7920000000000003E-2</c:v>
                </c:pt>
                <c:pt idx="555">
                  <c:v>8.054E-2</c:v>
                </c:pt>
                <c:pt idx="556">
                  <c:v>9.2660000000000006E-2</c:v>
                </c:pt>
                <c:pt idx="557">
                  <c:v>9.3000000000000013E-2</c:v>
                </c:pt>
                <c:pt idx="558">
                  <c:v>9.2959999999999987E-2</c:v>
                </c:pt>
                <c:pt idx="559">
                  <c:v>8.7300000000000003E-2</c:v>
                </c:pt>
                <c:pt idx="560">
                  <c:v>7.2169999999999998E-2</c:v>
                </c:pt>
                <c:pt idx="561">
                  <c:v>6.7549999999999999E-2</c:v>
                </c:pt>
                <c:pt idx="562">
                  <c:v>5.8029999999999998E-2</c:v>
                </c:pt>
                <c:pt idx="563">
                  <c:v>5.4530000000000002E-2</c:v>
                </c:pt>
                <c:pt idx="564">
                  <c:v>5.3079999999999995E-2</c:v>
                </c:pt>
                <c:pt idx="565">
                  <c:v>4.922E-2</c:v>
                </c:pt>
                <c:pt idx="566">
                  <c:v>4.6379999999999998E-2</c:v>
                </c:pt>
                <c:pt idx="567">
                  <c:v>4.6470000000000004E-2</c:v>
                </c:pt>
                <c:pt idx="568">
                  <c:v>4.4760000000000001E-2</c:v>
                </c:pt>
                <c:pt idx="569">
                  <c:v>4.3920000000000001E-2</c:v>
                </c:pt>
                <c:pt idx="570">
                  <c:v>4.2839999999999996E-2</c:v>
                </c:pt>
                <c:pt idx="571">
                  <c:v>4.2720000000000001E-2</c:v>
                </c:pt>
                <c:pt idx="572">
                  <c:v>4.2709999999999998E-2</c:v>
                </c:pt>
                <c:pt idx="573">
                  <c:v>4.2849999999999999E-2</c:v>
                </c:pt>
                <c:pt idx="574">
                  <c:v>4.2679999999999996E-2</c:v>
                </c:pt>
                <c:pt idx="575">
                  <c:v>4.1680000000000002E-2</c:v>
                </c:pt>
                <c:pt idx="576">
                  <c:v>4.1390000000000003E-2</c:v>
                </c:pt>
                <c:pt idx="577">
                  <c:v>3.993E-2</c:v>
                </c:pt>
                <c:pt idx="578">
                  <c:v>4.027E-2</c:v>
                </c:pt>
                <c:pt idx="579">
                  <c:v>3.9980000000000002E-2</c:v>
                </c:pt>
                <c:pt idx="580">
                  <c:v>3.8789999999999998E-2</c:v>
                </c:pt>
                <c:pt idx="581">
                  <c:v>3.8550000000000001E-2</c:v>
                </c:pt>
                <c:pt idx="582">
                  <c:v>3.8390000000000001E-2</c:v>
                </c:pt>
                <c:pt idx="583">
                  <c:v>3.8370000000000001E-2</c:v>
                </c:pt>
                <c:pt idx="584">
                  <c:v>3.8190000000000002E-2</c:v>
                </c:pt>
                <c:pt idx="585">
                  <c:v>3.8199999999999998E-2</c:v>
                </c:pt>
                <c:pt idx="586">
                  <c:v>3.841E-2</c:v>
                </c:pt>
                <c:pt idx="587">
                  <c:v>3.857E-2</c:v>
                </c:pt>
                <c:pt idx="588">
                  <c:v>3.7420000000000002E-2</c:v>
                </c:pt>
                <c:pt idx="589">
                  <c:v>3.6929999999999998E-2</c:v>
                </c:pt>
                <c:pt idx="590">
                  <c:v>3.5840000000000004E-2</c:v>
                </c:pt>
                <c:pt idx="591">
                  <c:v>3.5959999999999999E-2</c:v>
                </c:pt>
                <c:pt idx="592">
                  <c:v>3.637E-2</c:v>
                </c:pt>
                <c:pt idx="593">
                  <c:v>3.6150000000000002E-2</c:v>
                </c:pt>
                <c:pt idx="594">
                  <c:v>3.5230000000000004E-2</c:v>
                </c:pt>
                <c:pt idx="595">
                  <c:v>3.4620000000000005E-2</c:v>
                </c:pt>
                <c:pt idx="596">
                  <c:v>3.4980000000000004E-2</c:v>
                </c:pt>
                <c:pt idx="597">
                  <c:v>3.492E-2</c:v>
                </c:pt>
                <c:pt idx="598">
                  <c:v>3.4849999999999999E-2</c:v>
                </c:pt>
                <c:pt idx="599">
                  <c:v>3.3790000000000001E-2</c:v>
                </c:pt>
                <c:pt idx="600">
                  <c:v>3.356E-2</c:v>
                </c:pt>
                <c:pt idx="601">
                  <c:v>3.3239999999999999E-2</c:v>
                </c:pt>
                <c:pt idx="602">
                  <c:v>3.2709999999999996E-2</c:v>
                </c:pt>
                <c:pt idx="603">
                  <c:v>3.2259999999999997E-2</c:v>
                </c:pt>
                <c:pt idx="604">
                  <c:v>3.2140000000000002E-2</c:v>
                </c:pt>
                <c:pt idx="605">
                  <c:v>3.2070000000000001E-2</c:v>
                </c:pt>
                <c:pt idx="606">
                  <c:v>3.2070000000000001E-2</c:v>
                </c:pt>
                <c:pt idx="607">
                  <c:v>3.1960000000000002E-2</c:v>
                </c:pt>
                <c:pt idx="608">
                  <c:v>3.2000000000000001E-2</c:v>
                </c:pt>
                <c:pt idx="609">
                  <c:v>3.2210000000000003E-2</c:v>
                </c:pt>
                <c:pt idx="610">
                  <c:v>3.2050000000000002E-2</c:v>
                </c:pt>
                <c:pt idx="611">
                  <c:v>3.1869999999999996E-2</c:v>
                </c:pt>
                <c:pt idx="612">
                  <c:v>3.1609999999999999E-2</c:v>
                </c:pt>
                <c:pt idx="613">
                  <c:v>3.1549999999999995E-2</c:v>
                </c:pt>
                <c:pt idx="614">
                  <c:v>3.1329999999999997E-2</c:v>
                </c:pt>
                <c:pt idx="615">
                  <c:v>3.1560000000000005E-2</c:v>
                </c:pt>
                <c:pt idx="616">
                  <c:v>3.0769999999999999E-2</c:v>
                </c:pt>
                <c:pt idx="617">
                  <c:v>3.0689999999999999E-2</c:v>
                </c:pt>
                <c:pt idx="618">
                  <c:v>3.0769999999999999E-2</c:v>
                </c:pt>
                <c:pt idx="619">
                  <c:v>3.1019999999999999E-2</c:v>
                </c:pt>
                <c:pt idx="620">
                  <c:v>3.0880000000000001E-2</c:v>
                </c:pt>
                <c:pt idx="621">
                  <c:v>3.0899999999999997E-2</c:v>
                </c:pt>
                <c:pt idx="622">
                  <c:v>3.1379999999999998E-2</c:v>
                </c:pt>
                <c:pt idx="623">
                  <c:v>3.1050000000000001E-2</c:v>
                </c:pt>
                <c:pt idx="624">
                  <c:v>3.1349999999999996E-2</c:v>
                </c:pt>
                <c:pt idx="625">
                  <c:v>3.0970000000000001E-2</c:v>
                </c:pt>
                <c:pt idx="626">
                  <c:v>3.1329999999999997E-2</c:v>
                </c:pt>
                <c:pt idx="627">
                  <c:v>3.0360000000000002E-2</c:v>
                </c:pt>
                <c:pt idx="628">
                  <c:v>3.0030000000000001E-2</c:v>
                </c:pt>
                <c:pt idx="629">
                  <c:v>2.9919999999999999E-2</c:v>
                </c:pt>
                <c:pt idx="630">
                  <c:v>2.988E-2</c:v>
                </c:pt>
                <c:pt idx="631">
                  <c:v>2.913E-2</c:v>
                </c:pt>
                <c:pt idx="632">
                  <c:v>2.8610000000000003E-2</c:v>
                </c:pt>
                <c:pt idx="633">
                  <c:v>2.8490000000000001E-2</c:v>
                </c:pt>
                <c:pt idx="634">
                  <c:v>2.8539999999999999E-2</c:v>
                </c:pt>
                <c:pt idx="635">
                  <c:v>2.8060000000000002E-2</c:v>
                </c:pt>
                <c:pt idx="636">
                  <c:v>2.7910000000000001E-2</c:v>
                </c:pt>
                <c:pt idx="637">
                  <c:v>2.7459999999999998E-2</c:v>
                </c:pt>
                <c:pt idx="638">
                  <c:v>2.7549999999999998E-2</c:v>
                </c:pt>
                <c:pt idx="639">
                  <c:v>2.682E-2</c:v>
                </c:pt>
                <c:pt idx="640">
                  <c:v>2.7029999999999998E-2</c:v>
                </c:pt>
                <c:pt idx="641">
                  <c:v>2.7060000000000001E-2</c:v>
                </c:pt>
                <c:pt idx="642">
                  <c:v>2.7459999999999998E-2</c:v>
                </c:pt>
                <c:pt idx="643">
                  <c:v>2.7839999999999997E-2</c:v>
                </c:pt>
                <c:pt idx="644">
                  <c:v>2.7619999999999999E-2</c:v>
                </c:pt>
                <c:pt idx="645">
                  <c:v>2.767E-2</c:v>
                </c:pt>
                <c:pt idx="646">
                  <c:v>2.7629999999999998E-2</c:v>
                </c:pt>
                <c:pt idx="647">
                  <c:v>2.7679999999999996E-2</c:v>
                </c:pt>
                <c:pt idx="648">
                  <c:v>2.759E-2</c:v>
                </c:pt>
                <c:pt idx="649">
                  <c:v>2.7859999999999999E-2</c:v>
                </c:pt>
                <c:pt idx="650">
                  <c:v>2.7789999999999999E-2</c:v>
                </c:pt>
                <c:pt idx="651">
                  <c:v>2.7919999999999997E-2</c:v>
                </c:pt>
                <c:pt idx="652">
                  <c:v>2.8079999999999997E-2</c:v>
                </c:pt>
                <c:pt idx="653">
                  <c:v>2.759E-2</c:v>
                </c:pt>
                <c:pt idx="654">
                  <c:v>2.7610000000000003E-2</c:v>
                </c:pt>
                <c:pt idx="655">
                  <c:v>2.7650000000000001E-2</c:v>
                </c:pt>
                <c:pt idx="656">
                  <c:v>2.7349999999999999E-2</c:v>
                </c:pt>
                <c:pt idx="657">
                  <c:v>2.7009999999999999E-2</c:v>
                </c:pt>
                <c:pt idx="658">
                  <c:v>2.8919999999999998E-2</c:v>
                </c:pt>
                <c:pt idx="659">
                  <c:v>2.9700000000000001E-2</c:v>
                </c:pt>
                <c:pt idx="660">
                  <c:v>3.0059999999999996E-2</c:v>
                </c:pt>
                <c:pt idx="661">
                  <c:v>3.015E-2</c:v>
                </c:pt>
                <c:pt idx="662">
                  <c:v>3.0459999999999997E-2</c:v>
                </c:pt>
                <c:pt idx="663">
                  <c:v>0.03</c:v>
                </c:pt>
                <c:pt idx="664">
                  <c:v>2.962E-2</c:v>
                </c:pt>
                <c:pt idx="665">
                  <c:v>2.8510000000000001E-2</c:v>
                </c:pt>
                <c:pt idx="666">
                  <c:v>2.819E-2</c:v>
                </c:pt>
                <c:pt idx="667">
                  <c:v>2.8170000000000001E-2</c:v>
                </c:pt>
                <c:pt idx="668">
                  <c:v>2.809E-2</c:v>
                </c:pt>
                <c:pt idx="669">
                  <c:v>2.7380000000000002E-2</c:v>
                </c:pt>
                <c:pt idx="670">
                  <c:v>2.6669999999999999E-2</c:v>
                </c:pt>
                <c:pt idx="671">
                  <c:v>2.6370000000000001E-2</c:v>
                </c:pt>
                <c:pt idx="672">
                  <c:v>2.6040000000000001E-2</c:v>
                </c:pt>
                <c:pt idx="673">
                  <c:v>2.5530000000000001E-2</c:v>
                </c:pt>
                <c:pt idx="674">
                  <c:v>2.5329999999999998E-2</c:v>
                </c:pt>
                <c:pt idx="675">
                  <c:v>2.5249999999999998E-2</c:v>
                </c:pt>
                <c:pt idx="676">
                  <c:v>2.5409999999999999E-2</c:v>
                </c:pt>
                <c:pt idx="677">
                  <c:v>2.5470000000000003E-2</c:v>
                </c:pt>
                <c:pt idx="678">
                  <c:v>2.5739999999999999E-2</c:v>
                </c:pt>
                <c:pt idx="679">
                  <c:v>2.5849999999999998E-2</c:v>
                </c:pt>
                <c:pt idx="680">
                  <c:v>2.5950000000000001E-2</c:v>
                </c:pt>
                <c:pt idx="681">
                  <c:v>2.648E-2</c:v>
                </c:pt>
                <c:pt idx="682">
                  <c:v>2.6699999999999998E-2</c:v>
                </c:pt>
                <c:pt idx="683">
                  <c:v>2.6890000000000001E-2</c:v>
                </c:pt>
                <c:pt idx="684">
                  <c:v>2.674E-2</c:v>
                </c:pt>
                <c:pt idx="685">
                  <c:v>2.6629999999999997E-2</c:v>
                </c:pt>
                <c:pt idx="686">
                  <c:v>2.7389999999999998E-2</c:v>
                </c:pt>
                <c:pt idx="687">
                  <c:v>2.7910000000000001E-2</c:v>
                </c:pt>
                <c:pt idx="688">
                  <c:v>2.835E-2</c:v>
                </c:pt>
                <c:pt idx="689">
                  <c:v>2.8450000000000003E-2</c:v>
                </c:pt>
                <c:pt idx="690">
                  <c:v>2.8670000000000001E-2</c:v>
                </c:pt>
                <c:pt idx="691">
                  <c:v>2.8889999999999999E-2</c:v>
                </c:pt>
                <c:pt idx="692">
                  <c:v>2.9140000000000003E-2</c:v>
                </c:pt>
                <c:pt idx="693">
                  <c:v>2.9190000000000001E-2</c:v>
                </c:pt>
                <c:pt idx="694">
                  <c:v>2.9700000000000001E-2</c:v>
                </c:pt>
                <c:pt idx="695">
                  <c:v>2.9830000000000002E-2</c:v>
                </c:pt>
                <c:pt idx="696">
                  <c:v>2.9670000000000002E-2</c:v>
                </c:pt>
                <c:pt idx="697">
                  <c:v>2.9900000000000003E-2</c:v>
                </c:pt>
                <c:pt idx="698">
                  <c:v>2.9870000000000001E-2</c:v>
                </c:pt>
                <c:pt idx="699">
                  <c:v>2.9759999999999998E-2</c:v>
                </c:pt>
                <c:pt idx="700">
                  <c:v>3.0009999999999998E-2</c:v>
                </c:pt>
                <c:pt idx="701">
                  <c:v>0.03</c:v>
                </c:pt>
                <c:pt idx="702">
                  <c:v>2.9769999999999998E-2</c:v>
                </c:pt>
                <c:pt idx="703">
                  <c:v>2.962E-2</c:v>
                </c:pt>
                <c:pt idx="704">
                  <c:v>2.9660000000000002E-2</c:v>
                </c:pt>
                <c:pt idx="705">
                  <c:v>2.9409999999999999E-2</c:v>
                </c:pt>
                <c:pt idx="706">
                  <c:v>2.9440000000000001E-2</c:v>
                </c:pt>
                <c:pt idx="707">
                  <c:v>2.9830000000000002E-2</c:v>
                </c:pt>
                <c:pt idx="708">
                  <c:v>3.0369999999999998E-2</c:v>
                </c:pt>
                <c:pt idx="709">
                  <c:v>3.039E-2</c:v>
                </c:pt>
                <c:pt idx="710">
                  <c:v>3.058E-2</c:v>
                </c:pt>
                <c:pt idx="711">
                  <c:v>3.0590000000000003E-2</c:v>
                </c:pt>
                <c:pt idx="712">
                  <c:v>3.0550000000000001E-2</c:v>
                </c:pt>
                <c:pt idx="713">
                  <c:v>3.0520000000000002E-2</c:v>
                </c:pt>
                <c:pt idx="714">
                  <c:v>3.0440000000000002E-2</c:v>
                </c:pt>
                <c:pt idx="715">
                  <c:v>3.073E-2</c:v>
                </c:pt>
                <c:pt idx="716">
                  <c:v>3.0880000000000001E-2</c:v>
                </c:pt>
                <c:pt idx="717">
                  <c:v>3.073E-2</c:v>
                </c:pt>
                <c:pt idx="718">
                  <c:v>3.0550000000000001E-2</c:v>
                </c:pt>
                <c:pt idx="719">
                  <c:v>3.0630000000000001E-2</c:v>
                </c:pt>
                <c:pt idx="720">
                  <c:v>3.0699999999999998E-2</c:v>
                </c:pt>
                <c:pt idx="721">
                  <c:v>3.0510000000000002E-2</c:v>
                </c:pt>
                <c:pt idx="722">
                  <c:v>3.066E-2</c:v>
                </c:pt>
                <c:pt idx="723">
                  <c:v>3.0499999999999999E-2</c:v>
                </c:pt>
                <c:pt idx="724">
                  <c:v>3.0619999999999998E-2</c:v>
                </c:pt>
                <c:pt idx="725">
                  <c:v>3.0249999999999999E-2</c:v>
                </c:pt>
                <c:pt idx="726">
                  <c:v>3.0079999999999999E-2</c:v>
                </c:pt>
                <c:pt idx="727">
                  <c:v>3.0880000000000001E-2</c:v>
                </c:pt>
                <c:pt idx="728">
                  <c:v>3.1469999999999998E-2</c:v>
                </c:pt>
                <c:pt idx="729">
                  <c:v>3.1800000000000002E-2</c:v>
                </c:pt>
                <c:pt idx="730">
                  <c:v>3.1980000000000001E-2</c:v>
                </c:pt>
                <c:pt idx="731">
                  <c:v>3.2250000000000001E-2</c:v>
                </c:pt>
                <c:pt idx="732">
                  <c:v>3.304E-2</c:v>
                </c:pt>
                <c:pt idx="733">
                  <c:v>3.3259999999999998E-2</c:v>
                </c:pt>
                <c:pt idx="734">
                  <c:v>3.3210000000000003E-2</c:v>
                </c:pt>
                <c:pt idx="735">
                  <c:v>3.3730000000000003E-2</c:v>
                </c:pt>
                <c:pt idx="736">
                  <c:v>3.3709999999999997E-2</c:v>
                </c:pt>
                <c:pt idx="737">
                  <c:v>3.4089999999999995E-2</c:v>
                </c:pt>
                <c:pt idx="738">
                  <c:v>3.4200000000000001E-2</c:v>
                </c:pt>
                <c:pt idx="739">
                  <c:v>3.4349999999999999E-2</c:v>
                </c:pt>
                <c:pt idx="740">
                  <c:v>3.4549999999999997E-2</c:v>
                </c:pt>
                <c:pt idx="741">
                  <c:v>3.4079999999999999E-2</c:v>
                </c:pt>
                <c:pt idx="742">
                  <c:v>3.39E-2</c:v>
                </c:pt>
                <c:pt idx="743">
                  <c:v>3.4000000000000002E-2</c:v>
                </c:pt>
                <c:pt idx="744">
                  <c:v>3.4270000000000002E-2</c:v>
                </c:pt>
                <c:pt idx="745">
                  <c:v>3.4620000000000005E-2</c:v>
                </c:pt>
                <c:pt idx="746">
                  <c:v>3.4959999999999998E-2</c:v>
                </c:pt>
                <c:pt idx="747">
                  <c:v>3.526E-2</c:v>
                </c:pt>
                <c:pt idx="748">
                  <c:v>3.5089999999999996E-2</c:v>
                </c:pt>
                <c:pt idx="749">
                  <c:v>3.5439999999999999E-2</c:v>
                </c:pt>
                <c:pt idx="750">
                  <c:v>3.5249999999999997E-2</c:v>
                </c:pt>
                <c:pt idx="751">
                  <c:v>3.5299999999999998E-2</c:v>
                </c:pt>
                <c:pt idx="752">
                  <c:v>3.5319999999999997E-2</c:v>
                </c:pt>
                <c:pt idx="753">
                  <c:v>3.526E-2</c:v>
                </c:pt>
                <c:pt idx="754">
                  <c:v>3.5290000000000002E-2</c:v>
                </c:pt>
                <c:pt idx="755">
                  <c:v>3.5179999999999996E-2</c:v>
                </c:pt>
                <c:pt idx="756">
                  <c:v>3.5360000000000003E-2</c:v>
                </c:pt>
                <c:pt idx="757">
                  <c:v>3.542E-2</c:v>
                </c:pt>
                <c:pt idx="758">
                  <c:v>3.5470000000000002E-2</c:v>
                </c:pt>
                <c:pt idx="759">
                  <c:v>3.585E-2</c:v>
                </c:pt>
                <c:pt idx="760">
                  <c:v>3.542E-2</c:v>
                </c:pt>
                <c:pt idx="761">
                  <c:v>3.5490000000000001E-2</c:v>
                </c:pt>
                <c:pt idx="762">
                  <c:v>3.5070000000000004E-2</c:v>
                </c:pt>
                <c:pt idx="763">
                  <c:v>3.5119999999999998E-2</c:v>
                </c:pt>
                <c:pt idx="764">
                  <c:v>3.49E-2</c:v>
                </c:pt>
                <c:pt idx="765">
                  <c:v>3.4460000000000005E-2</c:v>
                </c:pt>
                <c:pt idx="766">
                  <c:v>3.4300000000000004E-2</c:v>
                </c:pt>
                <c:pt idx="767">
                  <c:v>3.3790000000000001E-2</c:v>
                </c:pt>
                <c:pt idx="768">
                  <c:v>3.6940000000000001E-2</c:v>
                </c:pt>
                <c:pt idx="769">
                  <c:v>3.7960000000000001E-2</c:v>
                </c:pt>
                <c:pt idx="770">
                  <c:v>3.9169999999999996E-2</c:v>
                </c:pt>
                <c:pt idx="771">
                  <c:v>3.9449999999999999E-2</c:v>
                </c:pt>
                <c:pt idx="772">
                  <c:v>3.9449999999999999E-2</c:v>
                </c:pt>
                <c:pt idx="773">
                  <c:v>3.9300000000000002E-2</c:v>
                </c:pt>
                <c:pt idx="774">
                  <c:v>3.8949999999999999E-2</c:v>
                </c:pt>
                <c:pt idx="775">
                  <c:v>3.8890000000000001E-2</c:v>
                </c:pt>
                <c:pt idx="776">
                  <c:v>3.8890000000000001E-2</c:v>
                </c:pt>
                <c:pt idx="777">
                  <c:v>3.891E-2</c:v>
                </c:pt>
                <c:pt idx="778">
                  <c:v>3.8719999999999997E-2</c:v>
                </c:pt>
                <c:pt idx="779">
                  <c:v>3.9060000000000004E-2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2F-4A20-8911-665B8CF614CF}"/>
            </c:ext>
          </c:extLst>
        </c:ser>
        <c:ser>
          <c:idx val="4"/>
          <c:order val="2"/>
          <c:tx>
            <c:strRef>
              <c:f>Eurobonds_Comparo!$F$7</c:f>
              <c:strCache>
                <c:ptCount val="1"/>
                <c:pt idx="0">
                  <c:v>Turkey '26|1.5b|4.25%|B</c:v>
                </c:pt>
              </c:strCache>
            </c:strRef>
          </c:tx>
          <c:spPr>
            <a:ln w="25400" cap="rnd">
              <a:solidFill>
                <a:srgbClr val="BFBFBF"/>
              </a:solidFill>
            </a:ln>
            <a:effectLst/>
          </c:spPr>
          <c:marker>
            <c:symbol val="none"/>
          </c:marker>
          <c:dLbls>
            <c:dLbl>
              <c:idx val="779"/>
              <c:layout>
                <c:manualLayout>
                  <c:x val="0"/>
                  <c:y val="-2.864270624278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52F-4A20-8911-665B8CF614CF}"/>
                </c:ext>
              </c:extLst>
            </c:dLbl>
            <c:spPr>
              <a:solidFill>
                <a:srgbClr val="BFBFB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Eurobonds_Comparo!$A$8:$A$787</c:f>
              <c:numCache>
                <c:formatCode>dd\.mm\.yyyy</c:formatCode>
                <c:ptCount val="780"/>
                <c:pt idx="0">
                  <c:v>45443</c:v>
                </c:pt>
                <c:pt idx="1">
                  <c:v>45442</c:v>
                </c:pt>
                <c:pt idx="2">
                  <c:v>45441</c:v>
                </c:pt>
                <c:pt idx="3">
                  <c:v>45440</c:v>
                </c:pt>
                <c:pt idx="4">
                  <c:v>45436</c:v>
                </c:pt>
                <c:pt idx="5">
                  <c:v>45435</c:v>
                </c:pt>
                <c:pt idx="6">
                  <c:v>45434</c:v>
                </c:pt>
                <c:pt idx="7">
                  <c:v>45433</c:v>
                </c:pt>
                <c:pt idx="8">
                  <c:v>45432</c:v>
                </c:pt>
                <c:pt idx="9">
                  <c:v>45429</c:v>
                </c:pt>
                <c:pt idx="10">
                  <c:v>45428</c:v>
                </c:pt>
                <c:pt idx="11">
                  <c:v>45427</c:v>
                </c:pt>
                <c:pt idx="12">
                  <c:v>45426</c:v>
                </c:pt>
                <c:pt idx="13">
                  <c:v>45425</c:v>
                </c:pt>
                <c:pt idx="14">
                  <c:v>45422</c:v>
                </c:pt>
                <c:pt idx="15">
                  <c:v>45421</c:v>
                </c:pt>
                <c:pt idx="16">
                  <c:v>45420</c:v>
                </c:pt>
                <c:pt idx="17">
                  <c:v>45419</c:v>
                </c:pt>
                <c:pt idx="18">
                  <c:v>45418</c:v>
                </c:pt>
                <c:pt idx="19">
                  <c:v>45415</c:v>
                </c:pt>
                <c:pt idx="20">
                  <c:v>45414</c:v>
                </c:pt>
                <c:pt idx="21">
                  <c:v>45413</c:v>
                </c:pt>
                <c:pt idx="22">
                  <c:v>45412</c:v>
                </c:pt>
                <c:pt idx="23">
                  <c:v>45411</c:v>
                </c:pt>
                <c:pt idx="24">
                  <c:v>45408</c:v>
                </c:pt>
                <c:pt idx="25">
                  <c:v>45407</c:v>
                </c:pt>
                <c:pt idx="26">
                  <c:v>45406</c:v>
                </c:pt>
                <c:pt idx="27">
                  <c:v>45405</c:v>
                </c:pt>
                <c:pt idx="28">
                  <c:v>45404</c:v>
                </c:pt>
                <c:pt idx="29">
                  <c:v>45401</c:v>
                </c:pt>
                <c:pt idx="30">
                  <c:v>45400</c:v>
                </c:pt>
                <c:pt idx="31">
                  <c:v>45399</c:v>
                </c:pt>
                <c:pt idx="32">
                  <c:v>45398</c:v>
                </c:pt>
                <c:pt idx="33">
                  <c:v>45397</c:v>
                </c:pt>
                <c:pt idx="34">
                  <c:v>45394</c:v>
                </c:pt>
                <c:pt idx="35">
                  <c:v>45393</c:v>
                </c:pt>
                <c:pt idx="36">
                  <c:v>45392</c:v>
                </c:pt>
                <c:pt idx="37">
                  <c:v>45391</c:v>
                </c:pt>
                <c:pt idx="38">
                  <c:v>45390</c:v>
                </c:pt>
                <c:pt idx="39">
                  <c:v>45387</c:v>
                </c:pt>
                <c:pt idx="40">
                  <c:v>45386</c:v>
                </c:pt>
                <c:pt idx="41">
                  <c:v>45385</c:v>
                </c:pt>
                <c:pt idx="42">
                  <c:v>45384</c:v>
                </c:pt>
                <c:pt idx="43">
                  <c:v>45383</c:v>
                </c:pt>
                <c:pt idx="44">
                  <c:v>45379</c:v>
                </c:pt>
                <c:pt idx="45">
                  <c:v>45378</c:v>
                </c:pt>
                <c:pt idx="46">
                  <c:v>45377</c:v>
                </c:pt>
                <c:pt idx="47">
                  <c:v>45376</c:v>
                </c:pt>
                <c:pt idx="48">
                  <c:v>45373</c:v>
                </c:pt>
                <c:pt idx="49">
                  <c:v>45372</c:v>
                </c:pt>
                <c:pt idx="50">
                  <c:v>45371</c:v>
                </c:pt>
                <c:pt idx="51">
                  <c:v>45370</c:v>
                </c:pt>
                <c:pt idx="52">
                  <c:v>45369</c:v>
                </c:pt>
                <c:pt idx="53">
                  <c:v>45366</c:v>
                </c:pt>
                <c:pt idx="54">
                  <c:v>45365</c:v>
                </c:pt>
                <c:pt idx="55">
                  <c:v>45364</c:v>
                </c:pt>
                <c:pt idx="56">
                  <c:v>45363</c:v>
                </c:pt>
                <c:pt idx="57">
                  <c:v>45362</c:v>
                </c:pt>
                <c:pt idx="58">
                  <c:v>45359</c:v>
                </c:pt>
                <c:pt idx="59">
                  <c:v>45358</c:v>
                </c:pt>
                <c:pt idx="60">
                  <c:v>45357</c:v>
                </c:pt>
                <c:pt idx="61">
                  <c:v>45356</c:v>
                </c:pt>
                <c:pt idx="62">
                  <c:v>45355</c:v>
                </c:pt>
                <c:pt idx="63">
                  <c:v>45352</c:v>
                </c:pt>
                <c:pt idx="64">
                  <c:v>45351</c:v>
                </c:pt>
                <c:pt idx="65">
                  <c:v>45350</c:v>
                </c:pt>
                <c:pt idx="66">
                  <c:v>45349</c:v>
                </c:pt>
                <c:pt idx="67">
                  <c:v>45348</c:v>
                </c:pt>
                <c:pt idx="68">
                  <c:v>45345</c:v>
                </c:pt>
                <c:pt idx="69">
                  <c:v>45344</c:v>
                </c:pt>
                <c:pt idx="70">
                  <c:v>45343</c:v>
                </c:pt>
                <c:pt idx="71">
                  <c:v>45342</c:v>
                </c:pt>
                <c:pt idx="72">
                  <c:v>45338</c:v>
                </c:pt>
                <c:pt idx="73">
                  <c:v>45337</c:v>
                </c:pt>
                <c:pt idx="74">
                  <c:v>45336</c:v>
                </c:pt>
                <c:pt idx="75">
                  <c:v>45335</c:v>
                </c:pt>
                <c:pt idx="76">
                  <c:v>45334</c:v>
                </c:pt>
                <c:pt idx="77">
                  <c:v>45331</c:v>
                </c:pt>
                <c:pt idx="78">
                  <c:v>45330</c:v>
                </c:pt>
                <c:pt idx="79">
                  <c:v>45329</c:v>
                </c:pt>
                <c:pt idx="80">
                  <c:v>45328</c:v>
                </c:pt>
                <c:pt idx="81">
                  <c:v>45327</c:v>
                </c:pt>
                <c:pt idx="82">
                  <c:v>45324</c:v>
                </c:pt>
                <c:pt idx="83">
                  <c:v>45323</c:v>
                </c:pt>
                <c:pt idx="84">
                  <c:v>45322</c:v>
                </c:pt>
                <c:pt idx="85">
                  <c:v>45321</c:v>
                </c:pt>
                <c:pt idx="86">
                  <c:v>45320</c:v>
                </c:pt>
                <c:pt idx="87">
                  <c:v>45317</c:v>
                </c:pt>
                <c:pt idx="88">
                  <c:v>45316</c:v>
                </c:pt>
                <c:pt idx="89">
                  <c:v>45315</c:v>
                </c:pt>
                <c:pt idx="90">
                  <c:v>45314</c:v>
                </c:pt>
                <c:pt idx="91">
                  <c:v>45313</c:v>
                </c:pt>
                <c:pt idx="92">
                  <c:v>45310</c:v>
                </c:pt>
                <c:pt idx="93">
                  <c:v>45309</c:v>
                </c:pt>
                <c:pt idx="94">
                  <c:v>45308</c:v>
                </c:pt>
                <c:pt idx="95">
                  <c:v>45307</c:v>
                </c:pt>
                <c:pt idx="96">
                  <c:v>45303</c:v>
                </c:pt>
                <c:pt idx="97">
                  <c:v>45302</c:v>
                </c:pt>
                <c:pt idx="98">
                  <c:v>45301</c:v>
                </c:pt>
                <c:pt idx="99">
                  <c:v>45300</c:v>
                </c:pt>
                <c:pt idx="100">
                  <c:v>45299</c:v>
                </c:pt>
                <c:pt idx="101">
                  <c:v>45296</c:v>
                </c:pt>
                <c:pt idx="102">
                  <c:v>45295</c:v>
                </c:pt>
                <c:pt idx="103">
                  <c:v>45294</c:v>
                </c:pt>
                <c:pt idx="104">
                  <c:v>45293</c:v>
                </c:pt>
                <c:pt idx="105">
                  <c:v>45289</c:v>
                </c:pt>
                <c:pt idx="106">
                  <c:v>45288</c:v>
                </c:pt>
                <c:pt idx="107">
                  <c:v>45287</c:v>
                </c:pt>
                <c:pt idx="108">
                  <c:v>45286</c:v>
                </c:pt>
                <c:pt idx="109">
                  <c:v>45282</c:v>
                </c:pt>
                <c:pt idx="110">
                  <c:v>45281</c:v>
                </c:pt>
                <c:pt idx="111">
                  <c:v>45280</c:v>
                </c:pt>
                <c:pt idx="112">
                  <c:v>45279</c:v>
                </c:pt>
                <c:pt idx="113">
                  <c:v>45278</c:v>
                </c:pt>
                <c:pt idx="114">
                  <c:v>45275</c:v>
                </c:pt>
                <c:pt idx="115">
                  <c:v>45274</c:v>
                </c:pt>
                <c:pt idx="116">
                  <c:v>45273</c:v>
                </c:pt>
                <c:pt idx="117">
                  <c:v>45272</c:v>
                </c:pt>
                <c:pt idx="118">
                  <c:v>45271</c:v>
                </c:pt>
                <c:pt idx="119">
                  <c:v>45268</c:v>
                </c:pt>
                <c:pt idx="120">
                  <c:v>45267</c:v>
                </c:pt>
                <c:pt idx="121">
                  <c:v>45266</c:v>
                </c:pt>
                <c:pt idx="122">
                  <c:v>45265</c:v>
                </c:pt>
                <c:pt idx="123">
                  <c:v>45264</c:v>
                </c:pt>
                <c:pt idx="124">
                  <c:v>45261</c:v>
                </c:pt>
                <c:pt idx="125">
                  <c:v>45260</c:v>
                </c:pt>
                <c:pt idx="126">
                  <c:v>45259</c:v>
                </c:pt>
                <c:pt idx="127">
                  <c:v>45258</c:v>
                </c:pt>
                <c:pt idx="128">
                  <c:v>45257</c:v>
                </c:pt>
                <c:pt idx="129">
                  <c:v>45254</c:v>
                </c:pt>
                <c:pt idx="130">
                  <c:v>45252</c:v>
                </c:pt>
                <c:pt idx="131">
                  <c:v>45251</c:v>
                </c:pt>
                <c:pt idx="132">
                  <c:v>45250</c:v>
                </c:pt>
                <c:pt idx="133">
                  <c:v>45247</c:v>
                </c:pt>
                <c:pt idx="134">
                  <c:v>45246</c:v>
                </c:pt>
                <c:pt idx="135">
                  <c:v>45245</c:v>
                </c:pt>
                <c:pt idx="136">
                  <c:v>45244</c:v>
                </c:pt>
                <c:pt idx="137">
                  <c:v>45243</c:v>
                </c:pt>
                <c:pt idx="138">
                  <c:v>45240</c:v>
                </c:pt>
                <c:pt idx="139">
                  <c:v>45239</c:v>
                </c:pt>
                <c:pt idx="140">
                  <c:v>45238</c:v>
                </c:pt>
                <c:pt idx="141">
                  <c:v>45237</c:v>
                </c:pt>
                <c:pt idx="142">
                  <c:v>45236</c:v>
                </c:pt>
                <c:pt idx="143">
                  <c:v>45233</c:v>
                </c:pt>
                <c:pt idx="144">
                  <c:v>45232</c:v>
                </c:pt>
                <c:pt idx="145">
                  <c:v>45231</c:v>
                </c:pt>
                <c:pt idx="146">
                  <c:v>45230</c:v>
                </c:pt>
                <c:pt idx="147">
                  <c:v>45229</c:v>
                </c:pt>
                <c:pt idx="148">
                  <c:v>45226</c:v>
                </c:pt>
                <c:pt idx="149">
                  <c:v>45225</c:v>
                </c:pt>
                <c:pt idx="150">
                  <c:v>45224</c:v>
                </c:pt>
                <c:pt idx="151">
                  <c:v>45223</c:v>
                </c:pt>
                <c:pt idx="152">
                  <c:v>45222</c:v>
                </c:pt>
                <c:pt idx="153">
                  <c:v>45219</c:v>
                </c:pt>
                <c:pt idx="154">
                  <c:v>45218</c:v>
                </c:pt>
                <c:pt idx="155">
                  <c:v>45217</c:v>
                </c:pt>
                <c:pt idx="156">
                  <c:v>45216</c:v>
                </c:pt>
                <c:pt idx="157">
                  <c:v>45215</c:v>
                </c:pt>
                <c:pt idx="158">
                  <c:v>45212</c:v>
                </c:pt>
                <c:pt idx="159">
                  <c:v>45211</c:v>
                </c:pt>
                <c:pt idx="160">
                  <c:v>45210</c:v>
                </c:pt>
                <c:pt idx="161">
                  <c:v>45209</c:v>
                </c:pt>
                <c:pt idx="162">
                  <c:v>45205</c:v>
                </c:pt>
                <c:pt idx="163">
                  <c:v>45204</c:v>
                </c:pt>
                <c:pt idx="164">
                  <c:v>45203</c:v>
                </c:pt>
                <c:pt idx="165">
                  <c:v>45202</c:v>
                </c:pt>
                <c:pt idx="166">
                  <c:v>45201</c:v>
                </c:pt>
                <c:pt idx="167">
                  <c:v>45198</c:v>
                </c:pt>
                <c:pt idx="168">
                  <c:v>45197</c:v>
                </c:pt>
                <c:pt idx="169">
                  <c:v>45196</c:v>
                </c:pt>
                <c:pt idx="170">
                  <c:v>45195</c:v>
                </c:pt>
                <c:pt idx="171">
                  <c:v>45194</c:v>
                </c:pt>
                <c:pt idx="172">
                  <c:v>45191</c:v>
                </c:pt>
                <c:pt idx="173">
                  <c:v>45190</c:v>
                </c:pt>
                <c:pt idx="174">
                  <c:v>45189</c:v>
                </c:pt>
                <c:pt idx="175">
                  <c:v>45188</c:v>
                </c:pt>
                <c:pt idx="176">
                  <c:v>45187</c:v>
                </c:pt>
                <c:pt idx="177">
                  <c:v>45184</c:v>
                </c:pt>
                <c:pt idx="178">
                  <c:v>45183</c:v>
                </c:pt>
                <c:pt idx="179">
                  <c:v>45182</c:v>
                </c:pt>
                <c:pt idx="180">
                  <c:v>45181</c:v>
                </c:pt>
                <c:pt idx="181">
                  <c:v>45180</c:v>
                </c:pt>
                <c:pt idx="182">
                  <c:v>45177</c:v>
                </c:pt>
                <c:pt idx="183">
                  <c:v>45176</c:v>
                </c:pt>
                <c:pt idx="184">
                  <c:v>45175</c:v>
                </c:pt>
                <c:pt idx="185">
                  <c:v>45174</c:v>
                </c:pt>
                <c:pt idx="186">
                  <c:v>45170</c:v>
                </c:pt>
                <c:pt idx="187">
                  <c:v>45169</c:v>
                </c:pt>
                <c:pt idx="188">
                  <c:v>45168</c:v>
                </c:pt>
                <c:pt idx="189">
                  <c:v>45167</c:v>
                </c:pt>
                <c:pt idx="190">
                  <c:v>45166</c:v>
                </c:pt>
                <c:pt idx="191">
                  <c:v>45163</c:v>
                </c:pt>
                <c:pt idx="192">
                  <c:v>45162</c:v>
                </c:pt>
                <c:pt idx="193">
                  <c:v>45161</c:v>
                </c:pt>
                <c:pt idx="194">
                  <c:v>45160</c:v>
                </c:pt>
                <c:pt idx="195">
                  <c:v>45159</c:v>
                </c:pt>
                <c:pt idx="196">
                  <c:v>45156</c:v>
                </c:pt>
                <c:pt idx="197">
                  <c:v>45155</c:v>
                </c:pt>
                <c:pt idx="198">
                  <c:v>45154</c:v>
                </c:pt>
                <c:pt idx="199">
                  <c:v>45153</c:v>
                </c:pt>
                <c:pt idx="200">
                  <c:v>45152</c:v>
                </c:pt>
                <c:pt idx="201">
                  <c:v>45149</c:v>
                </c:pt>
                <c:pt idx="202">
                  <c:v>45148</c:v>
                </c:pt>
                <c:pt idx="203">
                  <c:v>45147</c:v>
                </c:pt>
                <c:pt idx="204">
                  <c:v>45146</c:v>
                </c:pt>
                <c:pt idx="205">
                  <c:v>45145</c:v>
                </c:pt>
                <c:pt idx="206">
                  <c:v>45142</c:v>
                </c:pt>
                <c:pt idx="207">
                  <c:v>45141</c:v>
                </c:pt>
                <c:pt idx="208">
                  <c:v>45140</c:v>
                </c:pt>
                <c:pt idx="209">
                  <c:v>45139</c:v>
                </c:pt>
                <c:pt idx="210">
                  <c:v>45138</c:v>
                </c:pt>
                <c:pt idx="211">
                  <c:v>45135</c:v>
                </c:pt>
                <c:pt idx="212">
                  <c:v>45134</c:v>
                </c:pt>
                <c:pt idx="213">
                  <c:v>45133</c:v>
                </c:pt>
                <c:pt idx="214">
                  <c:v>45132</c:v>
                </c:pt>
                <c:pt idx="215">
                  <c:v>45131</c:v>
                </c:pt>
                <c:pt idx="216">
                  <c:v>45128</c:v>
                </c:pt>
                <c:pt idx="217">
                  <c:v>45127</c:v>
                </c:pt>
                <c:pt idx="218">
                  <c:v>45126</c:v>
                </c:pt>
                <c:pt idx="219">
                  <c:v>45125</c:v>
                </c:pt>
                <c:pt idx="220">
                  <c:v>45124</c:v>
                </c:pt>
                <c:pt idx="221">
                  <c:v>45121</c:v>
                </c:pt>
                <c:pt idx="222">
                  <c:v>45120</c:v>
                </c:pt>
                <c:pt idx="223">
                  <c:v>45119</c:v>
                </c:pt>
                <c:pt idx="224">
                  <c:v>45118</c:v>
                </c:pt>
                <c:pt idx="225">
                  <c:v>45117</c:v>
                </c:pt>
                <c:pt idx="226">
                  <c:v>45114</c:v>
                </c:pt>
                <c:pt idx="227">
                  <c:v>45113</c:v>
                </c:pt>
                <c:pt idx="228">
                  <c:v>45112</c:v>
                </c:pt>
                <c:pt idx="229">
                  <c:v>45110</c:v>
                </c:pt>
                <c:pt idx="230">
                  <c:v>45107</c:v>
                </c:pt>
                <c:pt idx="231">
                  <c:v>45106</c:v>
                </c:pt>
                <c:pt idx="232">
                  <c:v>45105</c:v>
                </c:pt>
                <c:pt idx="233">
                  <c:v>45104</c:v>
                </c:pt>
                <c:pt idx="234">
                  <c:v>45103</c:v>
                </c:pt>
                <c:pt idx="235">
                  <c:v>45100</c:v>
                </c:pt>
                <c:pt idx="236">
                  <c:v>45099</c:v>
                </c:pt>
                <c:pt idx="237">
                  <c:v>45098</c:v>
                </c:pt>
                <c:pt idx="238">
                  <c:v>45097</c:v>
                </c:pt>
                <c:pt idx="239">
                  <c:v>45093</c:v>
                </c:pt>
                <c:pt idx="240">
                  <c:v>45092</c:v>
                </c:pt>
                <c:pt idx="241">
                  <c:v>45091</c:v>
                </c:pt>
                <c:pt idx="242">
                  <c:v>45090</c:v>
                </c:pt>
                <c:pt idx="243">
                  <c:v>45089</c:v>
                </c:pt>
                <c:pt idx="244">
                  <c:v>45086</c:v>
                </c:pt>
                <c:pt idx="245">
                  <c:v>45085</c:v>
                </c:pt>
                <c:pt idx="246">
                  <c:v>45084</c:v>
                </c:pt>
                <c:pt idx="247">
                  <c:v>45083</c:v>
                </c:pt>
                <c:pt idx="248">
                  <c:v>45082</c:v>
                </c:pt>
                <c:pt idx="249">
                  <c:v>45079</c:v>
                </c:pt>
                <c:pt idx="250">
                  <c:v>45078</c:v>
                </c:pt>
                <c:pt idx="251">
                  <c:v>45077</c:v>
                </c:pt>
                <c:pt idx="252">
                  <c:v>45076</c:v>
                </c:pt>
                <c:pt idx="253">
                  <c:v>45072</c:v>
                </c:pt>
                <c:pt idx="254">
                  <c:v>45071</c:v>
                </c:pt>
                <c:pt idx="255">
                  <c:v>45070</c:v>
                </c:pt>
                <c:pt idx="256">
                  <c:v>45069</c:v>
                </c:pt>
                <c:pt idx="257">
                  <c:v>45068</c:v>
                </c:pt>
                <c:pt idx="258">
                  <c:v>45065</c:v>
                </c:pt>
                <c:pt idx="259">
                  <c:v>45064</c:v>
                </c:pt>
                <c:pt idx="260">
                  <c:v>45063</c:v>
                </c:pt>
                <c:pt idx="261">
                  <c:v>45062</c:v>
                </c:pt>
                <c:pt idx="262">
                  <c:v>45061</c:v>
                </c:pt>
                <c:pt idx="263">
                  <c:v>45058</c:v>
                </c:pt>
                <c:pt idx="264">
                  <c:v>45057</c:v>
                </c:pt>
                <c:pt idx="265">
                  <c:v>45056</c:v>
                </c:pt>
                <c:pt idx="266">
                  <c:v>45055</c:v>
                </c:pt>
                <c:pt idx="267">
                  <c:v>45054</c:v>
                </c:pt>
                <c:pt idx="268">
                  <c:v>45051</c:v>
                </c:pt>
                <c:pt idx="269">
                  <c:v>45050</c:v>
                </c:pt>
                <c:pt idx="270">
                  <c:v>45049</c:v>
                </c:pt>
                <c:pt idx="271">
                  <c:v>45048</c:v>
                </c:pt>
                <c:pt idx="272">
                  <c:v>45047</c:v>
                </c:pt>
                <c:pt idx="273">
                  <c:v>45044</c:v>
                </c:pt>
                <c:pt idx="274">
                  <c:v>45043</c:v>
                </c:pt>
                <c:pt idx="275">
                  <c:v>45042</c:v>
                </c:pt>
                <c:pt idx="276">
                  <c:v>45041</c:v>
                </c:pt>
                <c:pt idx="277">
                  <c:v>45040</c:v>
                </c:pt>
                <c:pt idx="278">
                  <c:v>45037</c:v>
                </c:pt>
                <c:pt idx="279">
                  <c:v>45036</c:v>
                </c:pt>
                <c:pt idx="280">
                  <c:v>45035</c:v>
                </c:pt>
                <c:pt idx="281">
                  <c:v>45034</c:v>
                </c:pt>
                <c:pt idx="282">
                  <c:v>45033</c:v>
                </c:pt>
                <c:pt idx="283">
                  <c:v>45030</c:v>
                </c:pt>
                <c:pt idx="284">
                  <c:v>45029</c:v>
                </c:pt>
                <c:pt idx="285">
                  <c:v>45028</c:v>
                </c:pt>
                <c:pt idx="286">
                  <c:v>45027</c:v>
                </c:pt>
                <c:pt idx="287">
                  <c:v>45026</c:v>
                </c:pt>
                <c:pt idx="288">
                  <c:v>45023</c:v>
                </c:pt>
                <c:pt idx="289">
                  <c:v>45022</c:v>
                </c:pt>
                <c:pt idx="290">
                  <c:v>45021</c:v>
                </c:pt>
                <c:pt idx="291">
                  <c:v>45020</c:v>
                </c:pt>
                <c:pt idx="292">
                  <c:v>45019</c:v>
                </c:pt>
                <c:pt idx="293">
                  <c:v>45016</c:v>
                </c:pt>
                <c:pt idx="294">
                  <c:v>45015</c:v>
                </c:pt>
                <c:pt idx="295">
                  <c:v>45014</c:v>
                </c:pt>
                <c:pt idx="296">
                  <c:v>45013</c:v>
                </c:pt>
                <c:pt idx="297">
                  <c:v>45012</c:v>
                </c:pt>
                <c:pt idx="298">
                  <c:v>45009</c:v>
                </c:pt>
                <c:pt idx="299">
                  <c:v>45008</c:v>
                </c:pt>
                <c:pt idx="300">
                  <c:v>45007</c:v>
                </c:pt>
                <c:pt idx="301">
                  <c:v>45006</c:v>
                </c:pt>
                <c:pt idx="302">
                  <c:v>45005</c:v>
                </c:pt>
                <c:pt idx="303">
                  <c:v>45002</c:v>
                </c:pt>
                <c:pt idx="304">
                  <c:v>45001</c:v>
                </c:pt>
                <c:pt idx="305">
                  <c:v>45000</c:v>
                </c:pt>
                <c:pt idx="306">
                  <c:v>44999</c:v>
                </c:pt>
                <c:pt idx="307">
                  <c:v>44998</c:v>
                </c:pt>
                <c:pt idx="308">
                  <c:v>44995</c:v>
                </c:pt>
                <c:pt idx="309">
                  <c:v>44994</c:v>
                </c:pt>
                <c:pt idx="310">
                  <c:v>44993</c:v>
                </c:pt>
                <c:pt idx="311">
                  <c:v>44992</c:v>
                </c:pt>
                <c:pt idx="312">
                  <c:v>44991</c:v>
                </c:pt>
                <c:pt idx="313">
                  <c:v>44988</c:v>
                </c:pt>
                <c:pt idx="314">
                  <c:v>44987</c:v>
                </c:pt>
                <c:pt idx="315">
                  <c:v>44986</c:v>
                </c:pt>
                <c:pt idx="316">
                  <c:v>44985</c:v>
                </c:pt>
                <c:pt idx="317">
                  <c:v>44984</c:v>
                </c:pt>
                <c:pt idx="318">
                  <c:v>44981</c:v>
                </c:pt>
                <c:pt idx="319">
                  <c:v>44980</c:v>
                </c:pt>
                <c:pt idx="320">
                  <c:v>44979</c:v>
                </c:pt>
                <c:pt idx="321">
                  <c:v>44978</c:v>
                </c:pt>
                <c:pt idx="322">
                  <c:v>44974</c:v>
                </c:pt>
                <c:pt idx="323">
                  <c:v>44973</c:v>
                </c:pt>
                <c:pt idx="324">
                  <c:v>44972</c:v>
                </c:pt>
                <c:pt idx="325">
                  <c:v>44971</c:v>
                </c:pt>
                <c:pt idx="326">
                  <c:v>44970</c:v>
                </c:pt>
                <c:pt idx="327">
                  <c:v>44967</c:v>
                </c:pt>
                <c:pt idx="328">
                  <c:v>44966</c:v>
                </c:pt>
                <c:pt idx="329">
                  <c:v>44965</c:v>
                </c:pt>
                <c:pt idx="330">
                  <c:v>44964</c:v>
                </c:pt>
                <c:pt idx="331">
                  <c:v>44963</c:v>
                </c:pt>
                <c:pt idx="332">
                  <c:v>44960</c:v>
                </c:pt>
                <c:pt idx="333">
                  <c:v>44959</c:v>
                </c:pt>
                <c:pt idx="334">
                  <c:v>44958</c:v>
                </c:pt>
                <c:pt idx="335">
                  <c:v>44957</c:v>
                </c:pt>
                <c:pt idx="336">
                  <c:v>44956</c:v>
                </c:pt>
                <c:pt idx="337">
                  <c:v>44953</c:v>
                </c:pt>
                <c:pt idx="338">
                  <c:v>44952</c:v>
                </c:pt>
                <c:pt idx="339">
                  <c:v>44951</c:v>
                </c:pt>
                <c:pt idx="340">
                  <c:v>44950</c:v>
                </c:pt>
                <c:pt idx="341">
                  <c:v>44949</c:v>
                </c:pt>
                <c:pt idx="342">
                  <c:v>44946</c:v>
                </c:pt>
                <c:pt idx="343">
                  <c:v>44945</c:v>
                </c:pt>
                <c:pt idx="344">
                  <c:v>44944</c:v>
                </c:pt>
                <c:pt idx="345">
                  <c:v>44943</c:v>
                </c:pt>
                <c:pt idx="346">
                  <c:v>44939</c:v>
                </c:pt>
                <c:pt idx="347">
                  <c:v>44938</c:v>
                </c:pt>
                <c:pt idx="348">
                  <c:v>44937</c:v>
                </c:pt>
                <c:pt idx="349">
                  <c:v>44936</c:v>
                </c:pt>
                <c:pt idx="350">
                  <c:v>44935</c:v>
                </c:pt>
                <c:pt idx="351">
                  <c:v>44932</c:v>
                </c:pt>
                <c:pt idx="352">
                  <c:v>44931</c:v>
                </c:pt>
                <c:pt idx="353">
                  <c:v>44930</c:v>
                </c:pt>
                <c:pt idx="354">
                  <c:v>44929</c:v>
                </c:pt>
                <c:pt idx="355">
                  <c:v>44925</c:v>
                </c:pt>
                <c:pt idx="356">
                  <c:v>44924</c:v>
                </c:pt>
                <c:pt idx="357">
                  <c:v>44923</c:v>
                </c:pt>
                <c:pt idx="358">
                  <c:v>44922</c:v>
                </c:pt>
                <c:pt idx="359">
                  <c:v>44918</c:v>
                </c:pt>
                <c:pt idx="360">
                  <c:v>44917</c:v>
                </c:pt>
                <c:pt idx="361">
                  <c:v>44916</c:v>
                </c:pt>
                <c:pt idx="362">
                  <c:v>44915</c:v>
                </c:pt>
                <c:pt idx="363">
                  <c:v>44914</c:v>
                </c:pt>
                <c:pt idx="364">
                  <c:v>44911</c:v>
                </c:pt>
                <c:pt idx="365">
                  <c:v>44910</c:v>
                </c:pt>
                <c:pt idx="366">
                  <c:v>44909</c:v>
                </c:pt>
                <c:pt idx="367">
                  <c:v>44908</c:v>
                </c:pt>
                <c:pt idx="368">
                  <c:v>44907</c:v>
                </c:pt>
                <c:pt idx="369">
                  <c:v>44904</c:v>
                </c:pt>
                <c:pt idx="370">
                  <c:v>44903</c:v>
                </c:pt>
                <c:pt idx="371">
                  <c:v>44902</c:v>
                </c:pt>
                <c:pt idx="372">
                  <c:v>44901</c:v>
                </c:pt>
                <c:pt idx="373">
                  <c:v>44900</c:v>
                </c:pt>
                <c:pt idx="374">
                  <c:v>44897</c:v>
                </c:pt>
                <c:pt idx="375">
                  <c:v>44896</c:v>
                </c:pt>
                <c:pt idx="376">
                  <c:v>44895</c:v>
                </c:pt>
                <c:pt idx="377">
                  <c:v>44894</c:v>
                </c:pt>
                <c:pt idx="378">
                  <c:v>44893</c:v>
                </c:pt>
                <c:pt idx="379">
                  <c:v>44890</c:v>
                </c:pt>
                <c:pt idx="380">
                  <c:v>44888</c:v>
                </c:pt>
                <c:pt idx="381">
                  <c:v>44887</c:v>
                </c:pt>
                <c:pt idx="382">
                  <c:v>44886</c:v>
                </c:pt>
                <c:pt idx="383">
                  <c:v>44883</c:v>
                </c:pt>
                <c:pt idx="384">
                  <c:v>44882</c:v>
                </c:pt>
                <c:pt idx="385">
                  <c:v>44881</c:v>
                </c:pt>
                <c:pt idx="386">
                  <c:v>44880</c:v>
                </c:pt>
                <c:pt idx="387">
                  <c:v>44879</c:v>
                </c:pt>
                <c:pt idx="388">
                  <c:v>44875</c:v>
                </c:pt>
                <c:pt idx="389">
                  <c:v>44874</c:v>
                </c:pt>
                <c:pt idx="390">
                  <c:v>44873</c:v>
                </c:pt>
                <c:pt idx="391">
                  <c:v>44872</c:v>
                </c:pt>
                <c:pt idx="392">
                  <c:v>44869</c:v>
                </c:pt>
                <c:pt idx="393">
                  <c:v>44868</c:v>
                </c:pt>
                <c:pt idx="394">
                  <c:v>44867</c:v>
                </c:pt>
                <c:pt idx="395">
                  <c:v>44866</c:v>
                </c:pt>
                <c:pt idx="396">
                  <c:v>44865</c:v>
                </c:pt>
                <c:pt idx="397">
                  <c:v>44862</c:v>
                </c:pt>
                <c:pt idx="398">
                  <c:v>44861</c:v>
                </c:pt>
                <c:pt idx="399">
                  <c:v>44860</c:v>
                </c:pt>
                <c:pt idx="400">
                  <c:v>44859</c:v>
                </c:pt>
                <c:pt idx="401">
                  <c:v>44858</c:v>
                </c:pt>
                <c:pt idx="402">
                  <c:v>44855</c:v>
                </c:pt>
                <c:pt idx="403">
                  <c:v>44854</c:v>
                </c:pt>
                <c:pt idx="404">
                  <c:v>44853</c:v>
                </c:pt>
                <c:pt idx="405">
                  <c:v>44852</c:v>
                </c:pt>
                <c:pt idx="406">
                  <c:v>44851</c:v>
                </c:pt>
                <c:pt idx="407">
                  <c:v>44848</c:v>
                </c:pt>
                <c:pt idx="408">
                  <c:v>44847</c:v>
                </c:pt>
                <c:pt idx="409">
                  <c:v>44846</c:v>
                </c:pt>
                <c:pt idx="410">
                  <c:v>44845</c:v>
                </c:pt>
                <c:pt idx="411">
                  <c:v>44841</c:v>
                </c:pt>
                <c:pt idx="412">
                  <c:v>44840</c:v>
                </c:pt>
                <c:pt idx="413">
                  <c:v>44839</c:v>
                </c:pt>
                <c:pt idx="414">
                  <c:v>44838</c:v>
                </c:pt>
                <c:pt idx="415">
                  <c:v>44837</c:v>
                </c:pt>
                <c:pt idx="416">
                  <c:v>44834</c:v>
                </c:pt>
                <c:pt idx="417">
                  <c:v>44833</c:v>
                </c:pt>
                <c:pt idx="418">
                  <c:v>44832</c:v>
                </c:pt>
                <c:pt idx="419">
                  <c:v>44831</c:v>
                </c:pt>
                <c:pt idx="420">
                  <c:v>44830</c:v>
                </c:pt>
                <c:pt idx="421">
                  <c:v>44827</c:v>
                </c:pt>
                <c:pt idx="422">
                  <c:v>44826</c:v>
                </c:pt>
                <c:pt idx="423">
                  <c:v>44825</c:v>
                </c:pt>
                <c:pt idx="424">
                  <c:v>44824</c:v>
                </c:pt>
                <c:pt idx="425">
                  <c:v>44823</c:v>
                </c:pt>
                <c:pt idx="426">
                  <c:v>44820</c:v>
                </c:pt>
                <c:pt idx="427">
                  <c:v>44819</c:v>
                </c:pt>
                <c:pt idx="428">
                  <c:v>44818</c:v>
                </c:pt>
                <c:pt idx="429">
                  <c:v>44817</c:v>
                </c:pt>
                <c:pt idx="430">
                  <c:v>44816</c:v>
                </c:pt>
                <c:pt idx="431">
                  <c:v>44813</c:v>
                </c:pt>
                <c:pt idx="432">
                  <c:v>44812</c:v>
                </c:pt>
                <c:pt idx="433">
                  <c:v>44811</c:v>
                </c:pt>
                <c:pt idx="434">
                  <c:v>44810</c:v>
                </c:pt>
                <c:pt idx="435">
                  <c:v>44806</c:v>
                </c:pt>
                <c:pt idx="436">
                  <c:v>44805</c:v>
                </c:pt>
                <c:pt idx="437">
                  <c:v>44804</c:v>
                </c:pt>
                <c:pt idx="438">
                  <c:v>44803</c:v>
                </c:pt>
                <c:pt idx="439">
                  <c:v>44802</c:v>
                </c:pt>
                <c:pt idx="440">
                  <c:v>44799</c:v>
                </c:pt>
                <c:pt idx="441">
                  <c:v>44798</c:v>
                </c:pt>
                <c:pt idx="442">
                  <c:v>44797</c:v>
                </c:pt>
                <c:pt idx="443">
                  <c:v>44796</c:v>
                </c:pt>
                <c:pt idx="444">
                  <c:v>44795</c:v>
                </c:pt>
                <c:pt idx="445">
                  <c:v>44792</c:v>
                </c:pt>
                <c:pt idx="446">
                  <c:v>44791</c:v>
                </c:pt>
                <c:pt idx="447">
                  <c:v>44790</c:v>
                </c:pt>
                <c:pt idx="448">
                  <c:v>44789</c:v>
                </c:pt>
                <c:pt idx="449">
                  <c:v>44788</c:v>
                </c:pt>
                <c:pt idx="450">
                  <c:v>44785</c:v>
                </c:pt>
                <c:pt idx="451">
                  <c:v>44784</c:v>
                </c:pt>
                <c:pt idx="452">
                  <c:v>44783</c:v>
                </c:pt>
                <c:pt idx="453">
                  <c:v>44782</c:v>
                </c:pt>
                <c:pt idx="454">
                  <c:v>44781</c:v>
                </c:pt>
                <c:pt idx="455">
                  <c:v>44778</c:v>
                </c:pt>
                <c:pt idx="456">
                  <c:v>44777</c:v>
                </c:pt>
                <c:pt idx="457">
                  <c:v>44776</c:v>
                </c:pt>
                <c:pt idx="458">
                  <c:v>44775</c:v>
                </c:pt>
                <c:pt idx="459">
                  <c:v>44774</c:v>
                </c:pt>
                <c:pt idx="460">
                  <c:v>44771</c:v>
                </c:pt>
                <c:pt idx="461">
                  <c:v>44770</c:v>
                </c:pt>
                <c:pt idx="462">
                  <c:v>44769</c:v>
                </c:pt>
                <c:pt idx="463">
                  <c:v>44768</c:v>
                </c:pt>
                <c:pt idx="464">
                  <c:v>44767</c:v>
                </c:pt>
                <c:pt idx="465">
                  <c:v>44764</c:v>
                </c:pt>
                <c:pt idx="466">
                  <c:v>44763</c:v>
                </c:pt>
                <c:pt idx="467">
                  <c:v>44762</c:v>
                </c:pt>
                <c:pt idx="468">
                  <c:v>44761</c:v>
                </c:pt>
                <c:pt idx="469">
                  <c:v>44760</c:v>
                </c:pt>
                <c:pt idx="470">
                  <c:v>44757</c:v>
                </c:pt>
                <c:pt idx="471">
                  <c:v>44756</c:v>
                </c:pt>
                <c:pt idx="472">
                  <c:v>44755</c:v>
                </c:pt>
                <c:pt idx="473">
                  <c:v>44754</c:v>
                </c:pt>
                <c:pt idx="474">
                  <c:v>44753</c:v>
                </c:pt>
                <c:pt idx="475">
                  <c:v>44750</c:v>
                </c:pt>
                <c:pt idx="476">
                  <c:v>44749</c:v>
                </c:pt>
                <c:pt idx="477">
                  <c:v>44748</c:v>
                </c:pt>
                <c:pt idx="478">
                  <c:v>44747</c:v>
                </c:pt>
                <c:pt idx="479">
                  <c:v>44743</c:v>
                </c:pt>
                <c:pt idx="480">
                  <c:v>44742</c:v>
                </c:pt>
                <c:pt idx="481">
                  <c:v>44741</c:v>
                </c:pt>
                <c:pt idx="482">
                  <c:v>44740</c:v>
                </c:pt>
                <c:pt idx="483">
                  <c:v>44739</c:v>
                </c:pt>
                <c:pt idx="484">
                  <c:v>44736</c:v>
                </c:pt>
                <c:pt idx="485">
                  <c:v>44735</c:v>
                </c:pt>
                <c:pt idx="486">
                  <c:v>44734</c:v>
                </c:pt>
                <c:pt idx="487">
                  <c:v>44733</c:v>
                </c:pt>
                <c:pt idx="488">
                  <c:v>44729</c:v>
                </c:pt>
                <c:pt idx="489">
                  <c:v>44728</c:v>
                </c:pt>
                <c:pt idx="490">
                  <c:v>44727</c:v>
                </c:pt>
                <c:pt idx="491">
                  <c:v>44726</c:v>
                </c:pt>
                <c:pt idx="492">
                  <c:v>44725</c:v>
                </c:pt>
                <c:pt idx="493">
                  <c:v>44722</c:v>
                </c:pt>
                <c:pt idx="494">
                  <c:v>44721</c:v>
                </c:pt>
                <c:pt idx="495">
                  <c:v>44720</c:v>
                </c:pt>
                <c:pt idx="496">
                  <c:v>44719</c:v>
                </c:pt>
                <c:pt idx="497">
                  <c:v>44718</c:v>
                </c:pt>
                <c:pt idx="498">
                  <c:v>44715</c:v>
                </c:pt>
                <c:pt idx="499">
                  <c:v>44714</c:v>
                </c:pt>
                <c:pt idx="500">
                  <c:v>44713</c:v>
                </c:pt>
                <c:pt idx="501">
                  <c:v>44712</c:v>
                </c:pt>
                <c:pt idx="502">
                  <c:v>44708</c:v>
                </c:pt>
                <c:pt idx="503">
                  <c:v>44707</c:v>
                </c:pt>
                <c:pt idx="504">
                  <c:v>44706</c:v>
                </c:pt>
                <c:pt idx="505">
                  <c:v>44705</c:v>
                </c:pt>
                <c:pt idx="506">
                  <c:v>44704</c:v>
                </c:pt>
                <c:pt idx="507">
                  <c:v>44701</c:v>
                </c:pt>
                <c:pt idx="508">
                  <c:v>44700</c:v>
                </c:pt>
                <c:pt idx="509">
                  <c:v>44699</c:v>
                </c:pt>
                <c:pt idx="510">
                  <c:v>44698</c:v>
                </c:pt>
                <c:pt idx="511">
                  <c:v>44697</c:v>
                </c:pt>
                <c:pt idx="512">
                  <c:v>44694</c:v>
                </c:pt>
                <c:pt idx="513">
                  <c:v>44693</c:v>
                </c:pt>
                <c:pt idx="514">
                  <c:v>44692</c:v>
                </c:pt>
                <c:pt idx="515">
                  <c:v>44691</c:v>
                </c:pt>
                <c:pt idx="516">
                  <c:v>44690</c:v>
                </c:pt>
                <c:pt idx="517">
                  <c:v>44687</c:v>
                </c:pt>
                <c:pt idx="518">
                  <c:v>44686</c:v>
                </c:pt>
                <c:pt idx="519">
                  <c:v>44685</c:v>
                </c:pt>
                <c:pt idx="520">
                  <c:v>44684</c:v>
                </c:pt>
                <c:pt idx="521">
                  <c:v>44680</c:v>
                </c:pt>
                <c:pt idx="522">
                  <c:v>44679</c:v>
                </c:pt>
                <c:pt idx="523">
                  <c:v>44678</c:v>
                </c:pt>
                <c:pt idx="524">
                  <c:v>44677</c:v>
                </c:pt>
                <c:pt idx="525">
                  <c:v>44676</c:v>
                </c:pt>
                <c:pt idx="526">
                  <c:v>44673</c:v>
                </c:pt>
                <c:pt idx="527">
                  <c:v>44672</c:v>
                </c:pt>
                <c:pt idx="528">
                  <c:v>44671</c:v>
                </c:pt>
                <c:pt idx="529">
                  <c:v>44670</c:v>
                </c:pt>
                <c:pt idx="530">
                  <c:v>44669</c:v>
                </c:pt>
                <c:pt idx="531">
                  <c:v>44665</c:v>
                </c:pt>
                <c:pt idx="532">
                  <c:v>44664</c:v>
                </c:pt>
                <c:pt idx="533">
                  <c:v>44663</c:v>
                </c:pt>
                <c:pt idx="534">
                  <c:v>44662</c:v>
                </c:pt>
                <c:pt idx="535">
                  <c:v>44659</c:v>
                </c:pt>
                <c:pt idx="536">
                  <c:v>44658</c:v>
                </c:pt>
                <c:pt idx="537">
                  <c:v>44657</c:v>
                </c:pt>
                <c:pt idx="538">
                  <c:v>44656</c:v>
                </c:pt>
                <c:pt idx="539">
                  <c:v>44655</c:v>
                </c:pt>
                <c:pt idx="540">
                  <c:v>44652</c:v>
                </c:pt>
                <c:pt idx="541">
                  <c:v>44651</c:v>
                </c:pt>
                <c:pt idx="542">
                  <c:v>44650</c:v>
                </c:pt>
                <c:pt idx="543">
                  <c:v>44649</c:v>
                </c:pt>
                <c:pt idx="544">
                  <c:v>44648</c:v>
                </c:pt>
                <c:pt idx="545">
                  <c:v>44645</c:v>
                </c:pt>
                <c:pt idx="546">
                  <c:v>44644</c:v>
                </c:pt>
                <c:pt idx="547">
                  <c:v>44643</c:v>
                </c:pt>
                <c:pt idx="548">
                  <c:v>44642</c:v>
                </c:pt>
                <c:pt idx="549">
                  <c:v>44641</c:v>
                </c:pt>
                <c:pt idx="550">
                  <c:v>44638</c:v>
                </c:pt>
                <c:pt idx="551">
                  <c:v>44637</c:v>
                </c:pt>
                <c:pt idx="552">
                  <c:v>44636</c:v>
                </c:pt>
                <c:pt idx="553">
                  <c:v>44635</c:v>
                </c:pt>
                <c:pt idx="554">
                  <c:v>44634</c:v>
                </c:pt>
                <c:pt idx="555">
                  <c:v>44631</c:v>
                </c:pt>
                <c:pt idx="556">
                  <c:v>44630</c:v>
                </c:pt>
                <c:pt idx="557">
                  <c:v>44629</c:v>
                </c:pt>
                <c:pt idx="558">
                  <c:v>44628</c:v>
                </c:pt>
                <c:pt idx="559">
                  <c:v>44627</c:v>
                </c:pt>
                <c:pt idx="560">
                  <c:v>44624</c:v>
                </c:pt>
                <c:pt idx="561">
                  <c:v>44623</c:v>
                </c:pt>
                <c:pt idx="562">
                  <c:v>44622</c:v>
                </c:pt>
                <c:pt idx="563">
                  <c:v>44621</c:v>
                </c:pt>
                <c:pt idx="564">
                  <c:v>44620</c:v>
                </c:pt>
                <c:pt idx="565">
                  <c:v>44617</c:v>
                </c:pt>
                <c:pt idx="566">
                  <c:v>44616</c:v>
                </c:pt>
                <c:pt idx="567">
                  <c:v>44615</c:v>
                </c:pt>
                <c:pt idx="568">
                  <c:v>44614</c:v>
                </c:pt>
                <c:pt idx="569">
                  <c:v>44610</c:v>
                </c:pt>
                <c:pt idx="570">
                  <c:v>44609</c:v>
                </c:pt>
                <c:pt idx="571">
                  <c:v>44608</c:v>
                </c:pt>
                <c:pt idx="572">
                  <c:v>44607</c:v>
                </c:pt>
                <c:pt idx="573">
                  <c:v>44606</c:v>
                </c:pt>
                <c:pt idx="574">
                  <c:v>44603</c:v>
                </c:pt>
                <c:pt idx="575">
                  <c:v>44602</c:v>
                </c:pt>
                <c:pt idx="576">
                  <c:v>44601</c:v>
                </c:pt>
                <c:pt idx="577">
                  <c:v>44600</c:v>
                </c:pt>
                <c:pt idx="578">
                  <c:v>44599</c:v>
                </c:pt>
                <c:pt idx="579">
                  <c:v>44596</c:v>
                </c:pt>
                <c:pt idx="580">
                  <c:v>44595</c:v>
                </c:pt>
                <c:pt idx="581">
                  <c:v>44594</c:v>
                </c:pt>
                <c:pt idx="582">
                  <c:v>44593</c:v>
                </c:pt>
                <c:pt idx="583">
                  <c:v>44592</c:v>
                </c:pt>
                <c:pt idx="584">
                  <c:v>44589</c:v>
                </c:pt>
                <c:pt idx="585">
                  <c:v>44588</c:v>
                </c:pt>
                <c:pt idx="586">
                  <c:v>44587</c:v>
                </c:pt>
                <c:pt idx="587">
                  <c:v>44586</c:v>
                </c:pt>
                <c:pt idx="588">
                  <c:v>44585</c:v>
                </c:pt>
                <c:pt idx="589">
                  <c:v>44582</c:v>
                </c:pt>
                <c:pt idx="590">
                  <c:v>44581</c:v>
                </c:pt>
                <c:pt idx="591">
                  <c:v>44580</c:v>
                </c:pt>
                <c:pt idx="592">
                  <c:v>44579</c:v>
                </c:pt>
                <c:pt idx="593">
                  <c:v>44575</c:v>
                </c:pt>
                <c:pt idx="594">
                  <c:v>44574</c:v>
                </c:pt>
                <c:pt idx="595">
                  <c:v>44573</c:v>
                </c:pt>
                <c:pt idx="596">
                  <c:v>44572</c:v>
                </c:pt>
                <c:pt idx="597">
                  <c:v>44571</c:v>
                </c:pt>
                <c:pt idx="598">
                  <c:v>44568</c:v>
                </c:pt>
                <c:pt idx="599">
                  <c:v>44567</c:v>
                </c:pt>
                <c:pt idx="600">
                  <c:v>44566</c:v>
                </c:pt>
                <c:pt idx="601">
                  <c:v>44565</c:v>
                </c:pt>
                <c:pt idx="602">
                  <c:v>44564</c:v>
                </c:pt>
                <c:pt idx="603">
                  <c:v>44561</c:v>
                </c:pt>
                <c:pt idx="604">
                  <c:v>44560</c:v>
                </c:pt>
                <c:pt idx="605">
                  <c:v>44559</c:v>
                </c:pt>
                <c:pt idx="606">
                  <c:v>44558</c:v>
                </c:pt>
                <c:pt idx="607">
                  <c:v>44557</c:v>
                </c:pt>
                <c:pt idx="608">
                  <c:v>44553</c:v>
                </c:pt>
                <c:pt idx="609">
                  <c:v>44552</c:v>
                </c:pt>
                <c:pt idx="610">
                  <c:v>44551</c:v>
                </c:pt>
                <c:pt idx="611">
                  <c:v>44550</c:v>
                </c:pt>
                <c:pt idx="612">
                  <c:v>44547</c:v>
                </c:pt>
                <c:pt idx="613">
                  <c:v>44546</c:v>
                </c:pt>
                <c:pt idx="614">
                  <c:v>44545</c:v>
                </c:pt>
                <c:pt idx="615">
                  <c:v>44544</c:v>
                </c:pt>
                <c:pt idx="616">
                  <c:v>44543</c:v>
                </c:pt>
                <c:pt idx="617">
                  <c:v>44540</c:v>
                </c:pt>
                <c:pt idx="618">
                  <c:v>44539</c:v>
                </c:pt>
                <c:pt idx="619">
                  <c:v>44538</c:v>
                </c:pt>
                <c:pt idx="620">
                  <c:v>44537</c:v>
                </c:pt>
                <c:pt idx="621">
                  <c:v>44536</c:v>
                </c:pt>
                <c:pt idx="622">
                  <c:v>44533</c:v>
                </c:pt>
                <c:pt idx="623">
                  <c:v>44532</c:v>
                </c:pt>
                <c:pt idx="624">
                  <c:v>44531</c:v>
                </c:pt>
                <c:pt idx="625">
                  <c:v>44530</c:v>
                </c:pt>
                <c:pt idx="626">
                  <c:v>44529</c:v>
                </c:pt>
                <c:pt idx="627">
                  <c:v>44526</c:v>
                </c:pt>
                <c:pt idx="628">
                  <c:v>44524</c:v>
                </c:pt>
                <c:pt idx="629">
                  <c:v>44523</c:v>
                </c:pt>
                <c:pt idx="630">
                  <c:v>44522</c:v>
                </c:pt>
                <c:pt idx="631">
                  <c:v>44519</c:v>
                </c:pt>
                <c:pt idx="632">
                  <c:v>44518</c:v>
                </c:pt>
                <c:pt idx="633">
                  <c:v>44517</c:v>
                </c:pt>
                <c:pt idx="634">
                  <c:v>44516</c:v>
                </c:pt>
                <c:pt idx="635">
                  <c:v>44515</c:v>
                </c:pt>
                <c:pt idx="636">
                  <c:v>44512</c:v>
                </c:pt>
                <c:pt idx="637">
                  <c:v>44510</c:v>
                </c:pt>
                <c:pt idx="638">
                  <c:v>44509</c:v>
                </c:pt>
                <c:pt idx="639">
                  <c:v>44508</c:v>
                </c:pt>
                <c:pt idx="640">
                  <c:v>44505</c:v>
                </c:pt>
                <c:pt idx="641">
                  <c:v>44504</c:v>
                </c:pt>
                <c:pt idx="642">
                  <c:v>44503</c:v>
                </c:pt>
                <c:pt idx="643">
                  <c:v>44502</c:v>
                </c:pt>
                <c:pt idx="644">
                  <c:v>44501</c:v>
                </c:pt>
                <c:pt idx="645">
                  <c:v>44498</c:v>
                </c:pt>
                <c:pt idx="646">
                  <c:v>44497</c:v>
                </c:pt>
                <c:pt idx="647">
                  <c:v>44496</c:v>
                </c:pt>
                <c:pt idx="648">
                  <c:v>44495</c:v>
                </c:pt>
                <c:pt idx="649">
                  <c:v>44494</c:v>
                </c:pt>
                <c:pt idx="650">
                  <c:v>44491</c:v>
                </c:pt>
                <c:pt idx="651">
                  <c:v>44490</c:v>
                </c:pt>
                <c:pt idx="652">
                  <c:v>44489</c:v>
                </c:pt>
                <c:pt idx="653">
                  <c:v>44488</c:v>
                </c:pt>
                <c:pt idx="654">
                  <c:v>44487</c:v>
                </c:pt>
                <c:pt idx="655">
                  <c:v>44484</c:v>
                </c:pt>
                <c:pt idx="656">
                  <c:v>44483</c:v>
                </c:pt>
                <c:pt idx="657">
                  <c:v>44482</c:v>
                </c:pt>
                <c:pt idx="658">
                  <c:v>44481</c:v>
                </c:pt>
                <c:pt idx="659">
                  <c:v>44477</c:v>
                </c:pt>
                <c:pt idx="660">
                  <c:v>44476</c:v>
                </c:pt>
                <c:pt idx="661">
                  <c:v>44475</c:v>
                </c:pt>
                <c:pt idx="662">
                  <c:v>44474</c:v>
                </c:pt>
                <c:pt idx="663">
                  <c:v>44473</c:v>
                </c:pt>
                <c:pt idx="664">
                  <c:v>44470</c:v>
                </c:pt>
                <c:pt idx="665">
                  <c:v>44469</c:v>
                </c:pt>
                <c:pt idx="666">
                  <c:v>44468</c:v>
                </c:pt>
                <c:pt idx="667">
                  <c:v>44467</c:v>
                </c:pt>
                <c:pt idx="668">
                  <c:v>44466</c:v>
                </c:pt>
                <c:pt idx="669">
                  <c:v>44463</c:v>
                </c:pt>
                <c:pt idx="670">
                  <c:v>44462</c:v>
                </c:pt>
                <c:pt idx="671">
                  <c:v>44461</c:v>
                </c:pt>
                <c:pt idx="672">
                  <c:v>44460</c:v>
                </c:pt>
                <c:pt idx="673">
                  <c:v>44459</c:v>
                </c:pt>
                <c:pt idx="674">
                  <c:v>44456</c:v>
                </c:pt>
                <c:pt idx="675">
                  <c:v>44455</c:v>
                </c:pt>
                <c:pt idx="676">
                  <c:v>44454</c:v>
                </c:pt>
                <c:pt idx="677">
                  <c:v>44453</c:v>
                </c:pt>
                <c:pt idx="678">
                  <c:v>44452</c:v>
                </c:pt>
                <c:pt idx="679">
                  <c:v>44449</c:v>
                </c:pt>
                <c:pt idx="680">
                  <c:v>44448</c:v>
                </c:pt>
                <c:pt idx="681">
                  <c:v>44447</c:v>
                </c:pt>
                <c:pt idx="682">
                  <c:v>44446</c:v>
                </c:pt>
                <c:pt idx="683">
                  <c:v>44442</c:v>
                </c:pt>
                <c:pt idx="684">
                  <c:v>44441</c:v>
                </c:pt>
                <c:pt idx="685">
                  <c:v>44440</c:v>
                </c:pt>
                <c:pt idx="686">
                  <c:v>44439</c:v>
                </c:pt>
                <c:pt idx="687">
                  <c:v>44438</c:v>
                </c:pt>
                <c:pt idx="688">
                  <c:v>44435</c:v>
                </c:pt>
                <c:pt idx="689">
                  <c:v>44434</c:v>
                </c:pt>
                <c:pt idx="690">
                  <c:v>44433</c:v>
                </c:pt>
                <c:pt idx="691">
                  <c:v>44432</c:v>
                </c:pt>
                <c:pt idx="692">
                  <c:v>44431</c:v>
                </c:pt>
                <c:pt idx="693">
                  <c:v>44428</c:v>
                </c:pt>
                <c:pt idx="694">
                  <c:v>44427</c:v>
                </c:pt>
                <c:pt idx="695">
                  <c:v>44426</c:v>
                </c:pt>
                <c:pt idx="696">
                  <c:v>44425</c:v>
                </c:pt>
                <c:pt idx="697">
                  <c:v>44424</c:v>
                </c:pt>
                <c:pt idx="698">
                  <c:v>44421</c:v>
                </c:pt>
                <c:pt idx="699">
                  <c:v>44420</c:v>
                </c:pt>
                <c:pt idx="700">
                  <c:v>44419</c:v>
                </c:pt>
                <c:pt idx="701">
                  <c:v>44418</c:v>
                </c:pt>
                <c:pt idx="702">
                  <c:v>44417</c:v>
                </c:pt>
                <c:pt idx="703">
                  <c:v>44414</c:v>
                </c:pt>
                <c:pt idx="704">
                  <c:v>44413</c:v>
                </c:pt>
                <c:pt idx="705">
                  <c:v>44412</c:v>
                </c:pt>
                <c:pt idx="706">
                  <c:v>44411</c:v>
                </c:pt>
                <c:pt idx="707">
                  <c:v>44410</c:v>
                </c:pt>
                <c:pt idx="708">
                  <c:v>44407</c:v>
                </c:pt>
                <c:pt idx="709">
                  <c:v>44406</c:v>
                </c:pt>
                <c:pt idx="710">
                  <c:v>44405</c:v>
                </c:pt>
                <c:pt idx="711">
                  <c:v>44404</c:v>
                </c:pt>
                <c:pt idx="712">
                  <c:v>44403</c:v>
                </c:pt>
                <c:pt idx="713">
                  <c:v>44400</c:v>
                </c:pt>
                <c:pt idx="714">
                  <c:v>44399</c:v>
                </c:pt>
                <c:pt idx="715">
                  <c:v>44398</c:v>
                </c:pt>
                <c:pt idx="716">
                  <c:v>44397</c:v>
                </c:pt>
                <c:pt idx="717">
                  <c:v>44396</c:v>
                </c:pt>
                <c:pt idx="718">
                  <c:v>44393</c:v>
                </c:pt>
                <c:pt idx="719">
                  <c:v>44392</c:v>
                </c:pt>
                <c:pt idx="720">
                  <c:v>44391</c:v>
                </c:pt>
                <c:pt idx="721">
                  <c:v>44390</c:v>
                </c:pt>
                <c:pt idx="722">
                  <c:v>44389</c:v>
                </c:pt>
                <c:pt idx="723">
                  <c:v>44386</c:v>
                </c:pt>
                <c:pt idx="724">
                  <c:v>44385</c:v>
                </c:pt>
                <c:pt idx="725">
                  <c:v>44384</c:v>
                </c:pt>
                <c:pt idx="726">
                  <c:v>44383</c:v>
                </c:pt>
                <c:pt idx="727">
                  <c:v>44379</c:v>
                </c:pt>
                <c:pt idx="728">
                  <c:v>44378</c:v>
                </c:pt>
                <c:pt idx="729">
                  <c:v>44377</c:v>
                </c:pt>
                <c:pt idx="730">
                  <c:v>44376</c:v>
                </c:pt>
                <c:pt idx="731">
                  <c:v>44375</c:v>
                </c:pt>
                <c:pt idx="732">
                  <c:v>44372</c:v>
                </c:pt>
                <c:pt idx="733">
                  <c:v>44371</c:v>
                </c:pt>
                <c:pt idx="734">
                  <c:v>44370</c:v>
                </c:pt>
                <c:pt idx="735">
                  <c:v>44369</c:v>
                </c:pt>
                <c:pt idx="736">
                  <c:v>44368</c:v>
                </c:pt>
                <c:pt idx="737">
                  <c:v>44365</c:v>
                </c:pt>
                <c:pt idx="738">
                  <c:v>44364</c:v>
                </c:pt>
                <c:pt idx="739">
                  <c:v>44363</c:v>
                </c:pt>
                <c:pt idx="740">
                  <c:v>44362</c:v>
                </c:pt>
                <c:pt idx="741">
                  <c:v>44361</c:v>
                </c:pt>
                <c:pt idx="742">
                  <c:v>44358</c:v>
                </c:pt>
                <c:pt idx="743">
                  <c:v>44357</c:v>
                </c:pt>
                <c:pt idx="744">
                  <c:v>44356</c:v>
                </c:pt>
                <c:pt idx="745">
                  <c:v>44355</c:v>
                </c:pt>
                <c:pt idx="746">
                  <c:v>44354</c:v>
                </c:pt>
                <c:pt idx="747">
                  <c:v>44351</c:v>
                </c:pt>
                <c:pt idx="748">
                  <c:v>44350</c:v>
                </c:pt>
                <c:pt idx="749">
                  <c:v>44349</c:v>
                </c:pt>
                <c:pt idx="750">
                  <c:v>44348</c:v>
                </c:pt>
                <c:pt idx="751">
                  <c:v>44344</c:v>
                </c:pt>
                <c:pt idx="752">
                  <c:v>44343</c:v>
                </c:pt>
                <c:pt idx="753">
                  <c:v>44342</c:v>
                </c:pt>
                <c:pt idx="754">
                  <c:v>44341</c:v>
                </c:pt>
                <c:pt idx="755">
                  <c:v>44340</c:v>
                </c:pt>
                <c:pt idx="756">
                  <c:v>44337</c:v>
                </c:pt>
                <c:pt idx="757">
                  <c:v>44336</c:v>
                </c:pt>
                <c:pt idx="758">
                  <c:v>44335</c:v>
                </c:pt>
                <c:pt idx="759">
                  <c:v>44334</c:v>
                </c:pt>
                <c:pt idx="760">
                  <c:v>44333</c:v>
                </c:pt>
                <c:pt idx="761">
                  <c:v>44330</c:v>
                </c:pt>
                <c:pt idx="762">
                  <c:v>44329</c:v>
                </c:pt>
                <c:pt idx="763">
                  <c:v>44328</c:v>
                </c:pt>
                <c:pt idx="764">
                  <c:v>44327</c:v>
                </c:pt>
                <c:pt idx="765">
                  <c:v>44326</c:v>
                </c:pt>
                <c:pt idx="766">
                  <c:v>44323</c:v>
                </c:pt>
                <c:pt idx="767">
                  <c:v>44322</c:v>
                </c:pt>
                <c:pt idx="768">
                  <c:v>44321</c:v>
                </c:pt>
                <c:pt idx="769">
                  <c:v>44320</c:v>
                </c:pt>
                <c:pt idx="770">
                  <c:v>44319</c:v>
                </c:pt>
                <c:pt idx="771">
                  <c:v>44316</c:v>
                </c:pt>
                <c:pt idx="772">
                  <c:v>44315</c:v>
                </c:pt>
                <c:pt idx="773">
                  <c:v>44314</c:v>
                </c:pt>
                <c:pt idx="774">
                  <c:v>44313</c:v>
                </c:pt>
                <c:pt idx="775">
                  <c:v>44312</c:v>
                </c:pt>
                <c:pt idx="776">
                  <c:v>44309</c:v>
                </c:pt>
                <c:pt idx="777">
                  <c:v>44308</c:v>
                </c:pt>
                <c:pt idx="778">
                  <c:v>44307</c:v>
                </c:pt>
                <c:pt idx="779">
                  <c:v>44306</c:v>
                </c:pt>
              </c:numCache>
            </c:numRef>
          </c:cat>
          <c:val>
            <c:numRef>
              <c:f>Eurobonds_Comparo!$F$8:$F$787</c:f>
              <c:numCache>
                <c:formatCode>0.00%</c:formatCode>
                <c:ptCount val="780"/>
                <c:pt idx="0">
                  <c:v>6.2689999999999996E-2</c:v>
                </c:pt>
                <c:pt idx="1">
                  <c:v>6.2789999999999999E-2</c:v>
                </c:pt>
                <c:pt idx="2">
                  <c:v>6.2659999999999993E-2</c:v>
                </c:pt>
                <c:pt idx="3">
                  <c:v>6.1719999999999997E-2</c:v>
                </c:pt>
                <c:pt idx="4">
                  <c:v>6.1810000000000004E-2</c:v>
                </c:pt>
                <c:pt idx="5">
                  <c:v>6.1879999999999998E-2</c:v>
                </c:pt>
                <c:pt idx="6">
                  <c:v>6.1170000000000002E-2</c:v>
                </c:pt>
                <c:pt idx="7">
                  <c:v>6.0159999999999998E-2</c:v>
                </c:pt>
                <c:pt idx="8">
                  <c:v>6.0149999999999995E-2</c:v>
                </c:pt>
                <c:pt idx="9">
                  <c:v>6.0010000000000001E-2</c:v>
                </c:pt>
                <c:pt idx="10">
                  <c:v>5.9139999999999998E-2</c:v>
                </c:pt>
                <c:pt idx="11">
                  <c:v>5.885E-2</c:v>
                </c:pt>
                <c:pt idx="12">
                  <c:v>5.9400000000000001E-2</c:v>
                </c:pt>
                <c:pt idx="13">
                  <c:v>5.8890000000000005E-2</c:v>
                </c:pt>
                <c:pt idx="14">
                  <c:v>5.9119999999999999E-2</c:v>
                </c:pt>
                <c:pt idx="15">
                  <c:v>5.9069999999999998E-2</c:v>
                </c:pt>
                <c:pt idx="16">
                  <c:v>5.9050000000000005E-2</c:v>
                </c:pt>
                <c:pt idx="17">
                  <c:v>5.8609999999999995E-2</c:v>
                </c:pt>
                <c:pt idx="18">
                  <c:v>5.8909999999999997E-2</c:v>
                </c:pt>
                <c:pt idx="19">
                  <c:v>5.9509999999999993E-2</c:v>
                </c:pt>
                <c:pt idx="20">
                  <c:v>6.0560000000000003E-2</c:v>
                </c:pt>
                <c:pt idx="21">
                  <c:v>6.148E-2</c:v>
                </c:pt>
                <c:pt idx="22">
                  <c:v>6.0540000000000004E-2</c:v>
                </c:pt>
                <c:pt idx="23">
                  <c:v>5.9810000000000002E-2</c:v>
                </c:pt>
                <c:pt idx="24">
                  <c:v>6.0929999999999998E-2</c:v>
                </c:pt>
                <c:pt idx="25">
                  <c:v>6.1429999999999998E-2</c:v>
                </c:pt>
                <c:pt idx="26">
                  <c:v>6.1100000000000002E-2</c:v>
                </c:pt>
                <c:pt idx="27">
                  <c:v>6.037E-2</c:v>
                </c:pt>
                <c:pt idx="28">
                  <c:v>6.1289999999999997E-2</c:v>
                </c:pt>
                <c:pt idx="29">
                  <c:v>6.1500000000000006E-2</c:v>
                </c:pt>
                <c:pt idx="30">
                  <c:v>6.1790000000000005E-2</c:v>
                </c:pt>
                <c:pt idx="31">
                  <c:v>6.1359999999999998E-2</c:v>
                </c:pt>
                <c:pt idx="32">
                  <c:v>6.2880000000000005E-2</c:v>
                </c:pt>
                <c:pt idx="33">
                  <c:v>6.2009999999999996E-2</c:v>
                </c:pt>
                <c:pt idx="34">
                  <c:v>6.1699999999999998E-2</c:v>
                </c:pt>
                <c:pt idx="35">
                  <c:v>6.0899999999999996E-2</c:v>
                </c:pt>
                <c:pt idx="36">
                  <c:v>5.9660000000000005E-2</c:v>
                </c:pt>
                <c:pt idx="37">
                  <c:v>5.8189999999999999E-2</c:v>
                </c:pt>
                <c:pt idx="38">
                  <c:v>5.8390000000000004E-2</c:v>
                </c:pt>
                <c:pt idx="39">
                  <c:v>5.8179999999999996E-2</c:v>
                </c:pt>
                <c:pt idx="40">
                  <c:v>5.774E-2</c:v>
                </c:pt>
                <c:pt idx="41">
                  <c:v>5.9560000000000002E-2</c:v>
                </c:pt>
                <c:pt idx="42">
                  <c:v>6.0260000000000001E-2</c:v>
                </c:pt>
                <c:pt idx="43">
                  <c:v>5.9459999999999999E-2</c:v>
                </c:pt>
                <c:pt idx="44">
                  <c:v>5.985E-2</c:v>
                </c:pt>
                <c:pt idx="45">
                  <c:v>6.053E-2</c:v>
                </c:pt>
                <c:pt idx="46">
                  <c:v>6.1249999999999999E-2</c:v>
                </c:pt>
                <c:pt idx="47">
                  <c:v>6.1219999999999997E-2</c:v>
                </c:pt>
                <c:pt idx="48">
                  <c:v>5.9980000000000006E-2</c:v>
                </c:pt>
                <c:pt idx="49">
                  <c:v>6.0780000000000001E-2</c:v>
                </c:pt>
                <c:pt idx="50">
                  <c:v>6.3759999999999997E-2</c:v>
                </c:pt>
                <c:pt idx="51">
                  <c:v>6.4020000000000007E-2</c:v>
                </c:pt>
                <c:pt idx="52">
                  <c:v>6.4340000000000008E-2</c:v>
                </c:pt>
                <c:pt idx="53">
                  <c:v>6.4250000000000002E-2</c:v>
                </c:pt>
                <c:pt idx="54">
                  <c:v>6.3799999999999996E-2</c:v>
                </c:pt>
                <c:pt idx="55">
                  <c:v>6.336E-2</c:v>
                </c:pt>
                <c:pt idx="56">
                  <c:v>6.3969999999999999E-2</c:v>
                </c:pt>
                <c:pt idx="57">
                  <c:v>6.3939999999999997E-2</c:v>
                </c:pt>
                <c:pt idx="58">
                  <c:v>6.4770000000000008E-2</c:v>
                </c:pt>
                <c:pt idx="59">
                  <c:v>6.4560000000000006E-2</c:v>
                </c:pt>
                <c:pt idx="60">
                  <c:v>6.5759999999999999E-2</c:v>
                </c:pt>
                <c:pt idx="61">
                  <c:v>6.6589999999999996E-2</c:v>
                </c:pt>
                <c:pt idx="62">
                  <c:v>6.5540000000000001E-2</c:v>
                </c:pt>
                <c:pt idx="63">
                  <c:v>6.3570000000000002E-2</c:v>
                </c:pt>
                <c:pt idx="64">
                  <c:v>6.2710000000000002E-2</c:v>
                </c:pt>
                <c:pt idx="65">
                  <c:v>6.2430000000000006E-2</c:v>
                </c:pt>
                <c:pt idx="66">
                  <c:v>6.2460000000000002E-2</c:v>
                </c:pt>
                <c:pt idx="67">
                  <c:v>6.1699999999999998E-2</c:v>
                </c:pt>
                <c:pt idx="68">
                  <c:v>6.1780000000000002E-2</c:v>
                </c:pt>
                <c:pt idx="69">
                  <c:v>6.2110000000000005E-2</c:v>
                </c:pt>
                <c:pt idx="70">
                  <c:v>6.207E-2</c:v>
                </c:pt>
                <c:pt idx="71">
                  <c:v>6.2E-2</c:v>
                </c:pt>
                <c:pt idx="72">
                  <c:v>6.2560000000000004E-2</c:v>
                </c:pt>
                <c:pt idx="73">
                  <c:v>6.2260000000000003E-2</c:v>
                </c:pt>
                <c:pt idx="74">
                  <c:v>6.2969999999999998E-2</c:v>
                </c:pt>
                <c:pt idx="75">
                  <c:v>6.3439999999999996E-2</c:v>
                </c:pt>
                <c:pt idx="76">
                  <c:v>6.1969999999999997E-2</c:v>
                </c:pt>
                <c:pt idx="77">
                  <c:v>6.2920000000000004E-2</c:v>
                </c:pt>
                <c:pt idx="78">
                  <c:v>6.3289999999999999E-2</c:v>
                </c:pt>
                <c:pt idx="79">
                  <c:v>6.3769999999999993E-2</c:v>
                </c:pt>
                <c:pt idx="80">
                  <c:v>6.4640000000000003E-2</c:v>
                </c:pt>
                <c:pt idx="81">
                  <c:v>6.5299999999999997E-2</c:v>
                </c:pt>
                <c:pt idx="82">
                  <c:v>6.5250000000000002E-2</c:v>
                </c:pt>
                <c:pt idx="83">
                  <c:v>6.4070000000000002E-2</c:v>
                </c:pt>
                <c:pt idx="84">
                  <c:v>6.448000000000001E-2</c:v>
                </c:pt>
                <c:pt idx="85">
                  <c:v>6.4100000000000004E-2</c:v>
                </c:pt>
                <c:pt idx="86">
                  <c:v>6.3649999999999998E-2</c:v>
                </c:pt>
                <c:pt idx="87">
                  <c:v>6.3630000000000006E-2</c:v>
                </c:pt>
                <c:pt idx="88">
                  <c:v>6.3939999999999997E-2</c:v>
                </c:pt>
                <c:pt idx="89">
                  <c:v>6.4160000000000009E-2</c:v>
                </c:pt>
                <c:pt idx="90">
                  <c:v>6.5790000000000001E-2</c:v>
                </c:pt>
                <c:pt idx="91">
                  <c:v>6.5850000000000006E-2</c:v>
                </c:pt>
                <c:pt idx="92">
                  <c:v>6.5309999999999993E-2</c:v>
                </c:pt>
                <c:pt idx="93">
                  <c:v>6.497E-2</c:v>
                </c:pt>
                <c:pt idx="94">
                  <c:v>6.5240000000000006E-2</c:v>
                </c:pt>
                <c:pt idx="95">
                  <c:v>6.4160000000000009E-2</c:v>
                </c:pt>
                <c:pt idx="96">
                  <c:v>6.2939999999999996E-2</c:v>
                </c:pt>
                <c:pt idx="97">
                  <c:v>6.4059999999999992E-2</c:v>
                </c:pt>
                <c:pt idx="98">
                  <c:v>6.5019999999999994E-2</c:v>
                </c:pt>
                <c:pt idx="99">
                  <c:v>6.6089999999999996E-2</c:v>
                </c:pt>
                <c:pt idx="100">
                  <c:v>6.5680000000000002E-2</c:v>
                </c:pt>
                <c:pt idx="101">
                  <c:v>6.5049999999999997E-2</c:v>
                </c:pt>
                <c:pt idx="102">
                  <c:v>6.5129999999999993E-2</c:v>
                </c:pt>
                <c:pt idx="103">
                  <c:v>6.4399999999999999E-2</c:v>
                </c:pt>
                <c:pt idx="104">
                  <c:v>6.1969999999999997E-2</c:v>
                </c:pt>
                <c:pt idx="105">
                  <c:v>6.0720000000000003E-2</c:v>
                </c:pt>
                <c:pt idx="106">
                  <c:v>6.0540000000000004E-2</c:v>
                </c:pt>
                <c:pt idx="107">
                  <c:v>6.0690000000000001E-2</c:v>
                </c:pt>
                <c:pt idx="108">
                  <c:v>5.8360000000000002E-2</c:v>
                </c:pt>
                <c:pt idx="109">
                  <c:v>6.0389999999999999E-2</c:v>
                </c:pt>
                <c:pt idx="110">
                  <c:v>6.0999999999999999E-2</c:v>
                </c:pt>
                <c:pt idx="111">
                  <c:v>6.1620000000000001E-2</c:v>
                </c:pt>
                <c:pt idx="112">
                  <c:v>6.1660000000000006E-2</c:v>
                </c:pt>
                <c:pt idx="113">
                  <c:v>6.173E-2</c:v>
                </c:pt>
                <c:pt idx="114">
                  <c:v>6.1330000000000003E-2</c:v>
                </c:pt>
                <c:pt idx="115">
                  <c:v>6.1369999999999994E-2</c:v>
                </c:pt>
                <c:pt idx="116">
                  <c:v>6.6040000000000001E-2</c:v>
                </c:pt>
                <c:pt idx="117">
                  <c:v>6.7019999999999996E-2</c:v>
                </c:pt>
                <c:pt idx="118">
                  <c:v>6.8059999999999996E-2</c:v>
                </c:pt>
                <c:pt idx="119">
                  <c:v>6.8129999999999996E-2</c:v>
                </c:pt>
                <c:pt idx="120">
                  <c:v>6.7569999999999991E-2</c:v>
                </c:pt>
                <c:pt idx="121">
                  <c:v>6.7699999999999996E-2</c:v>
                </c:pt>
                <c:pt idx="122">
                  <c:v>6.7990000000000009E-2</c:v>
                </c:pt>
                <c:pt idx="123">
                  <c:v>6.8659999999999999E-2</c:v>
                </c:pt>
                <c:pt idx="124">
                  <c:v>6.9199999999999998E-2</c:v>
                </c:pt>
                <c:pt idx="125">
                  <c:v>6.9919999999999996E-2</c:v>
                </c:pt>
                <c:pt idx="126">
                  <c:v>6.9290000000000004E-2</c:v>
                </c:pt>
                <c:pt idx="127">
                  <c:v>7.1340000000000001E-2</c:v>
                </c:pt>
                <c:pt idx="128">
                  <c:v>7.1180000000000007E-2</c:v>
                </c:pt>
                <c:pt idx="129">
                  <c:v>7.1210000000000009E-2</c:v>
                </c:pt>
                <c:pt idx="130">
                  <c:v>7.1260000000000004E-2</c:v>
                </c:pt>
                <c:pt idx="131">
                  <c:v>7.0679999999999993E-2</c:v>
                </c:pt>
                <c:pt idx="132">
                  <c:v>7.1300000000000002E-2</c:v>
                </c:pt>
                <c:pt idx="133">
                  <c:v>7.1429999999999993E-2</c:v>
                </c:pt>
                <c:pt idx="134">
                  <c:v>7.2469999999999993E-2</c:v>
                </c:pt>
                <c:pt idx="135">
                  <c:v>7.374E-2</c:v>
                </c:pt>
                <c:pt idx="136">
                  <c:v>7.4580000000000007E-2</c:v>
                </c:pt>
                <c:pt idx="137">
                  <c:v>7.7579999999999996E-2</c:v>
                </c:pt>
                <c:pt idx="138">
                  <c:v>7.6819999999999999E-2</c:v>
                </c:pt>
                <c:pt idx="139">
                  <c:v>7.5439999999999993E-2</c:v>
                </c:pt>
                <c:pt idx="140">
                  <c:v>7.4359999999999996E-2</c:v>
                </c:pt>
                <c:pt idx="141">
                  <c:v>7.4069999999999997E-2</c:v>
                </c:pt>
                <c:pt idx="142">
                  <c:v>7.3719999999999994E-2</c:v>
                </c:pt>
                <c:pt idx="143">
                  <c:v>7.2389999999999996E-2</c:v>
                </c:pt>
                <c:pt idx="144">
                  <c:v>7.4260000000000007E-2</c:v>
                </c:pt>
                <c:pt idx="145">
                  <c:v>7.7009999999999995E-2</c:v>
                </c:pt>
                <c:pt idx="146">
                  <c:v>7.8869999999999996E-2</c:v>
                </c:pt>
                <c:pt idx="147">
                  <c:v>8.0120000000000011E-2</c:v>
                </c:pt>
                <c:pt idx="148">
                  <c:v>8.0500000000000002E-2</c:v>
                </c:pt>
                <c:pt idx="149">
                  <c:v>8.0950000000000008E-2</c:v>
                </c:pt>
                <c:pt idx="150">
                  <c:v>8.0850000000000005E-2</c:v>
                </c:pt>
                <c:pt idx="151">
                  <c:v>8.0680000000000002E-2</c:v>
                </c:pt>
                <c:pt idx="152">
                  <c:v>8.2189999999999999E-2</c:v>
                </c:pt>
                <c:pt idx="153">
                  <c:v>8.2680000000000003E-2</c:v>
                </c:pt>
                <c:pt idx="154">
                  <c:v>8.3299999999999999E-2</c:v>
                </c:pt>
                <c:pt idx="155">
                  <c:v>8.2500000000000004E-2</c:v>
                </c:pt>
                <c:pt idx="156">
                  <c:v>8.1750000000000003E-2</c:v>
                </c:pt>
                <c:pt idx="157">
                  <c:v>8.0890000000000004E-2</c:v>
                </c:pt>
                <c:pt idx="158">
                  <c:v>8.0509999999999998E-2</c:v>
                </c:pt>
                <c:pt idx="159">
                  <c:v>7.9500000000000001E-2</c:v>
                </c:pt>
                <c:pt idx="160">
                  <c:v>7.8579999999999997E-2</c:v>
                </c:pt>
                <c:pt idx="161">
                  <c:v>7.8810000000000005E-2</c:v>
                </c:pt>
                <c:pt idx="162">
                  <c:v>8.1920000000000007E-2</c:v>
                </c:pt>
                <c:pt idx="163">
                  <c:v>8.1479999999999997E-2</c:v>
                </c:pt>
                <c:pt idx="164">
                  <c:v>8.2460000000000006E-2</c:v>
                </c:pt>
                <c:pt idx="165">
                  <c:v>8.2680000000000003E-2</c:v>
                </c:pt>
                <c:pt idx="166">
                  <c:v>8.0850000000000005E-2</c:v>
                </c:pt>
                <c:pt idx="167">
                  <c:v>7.9039999999999999E-2</c:v>
                </c:pt>
                <c:pt idx="168">
                  <c:v>7.9759999999999998E-2</c:v>
                </c:pt>
                <c:pt idx="169">
                  <c:v>7.8449999999999992E-2</c:v>
                </c:pt>
                <c:pt idx="170">
                  <c:v>7.7780000000000002E-2</c:v>
                </c:pt>
                <c:pt idx="171">
                  <c:v>7.732E-2</c:v>
                </c:pt>
                <c:pt idx="172">
                  <c:v>7.6950000000000005E-2</c:v>
                </c:pt>
                <c:pt idx="173">
                  <c:v>7.7950000000000005E-2</c:v>
                </c:pt>
                <c:pt idx="174">
                  <c:v>7.6589999999999991E-2</c:v>
                </c:pt>
                <c:pt idx="175">
                  <c:v>7.9579999999999998E-2</c:v>
                </c:pt>
                <c:pt idx="176">
                  <c:v>7.9570000000000002E-2</c:v>
                </c:pt>
                <c:pt idx="177">
                  <c:v>7.8299999999999995E-2</c:v>
                </c:pt>
                <c:pt idx="178">
                  <c:v>7.7729999999999994E-2</c:v>
                </c:pt>
                <c:pt idx="179">
                  <c:v>7.7249999999999999E-2</c:v>
                </c:pt>
                <c:pt idx="180">
                  <c:v>7.7119999999999994E-2</c:v>
                </c:pt>
                <c:pt idx="181">
                  <c:v>7.6189999999999994E-2</c:v>
                </c:pt>
                <c:pt idx="182">
                  <c:v>7.6130000000000003E-2</c:v>
                </c:pt>
                <c:pt idx="183">
                  <c:v>7.6950000000000005E-2</c:v>
                </c:pt>
                <c:pt idx="184">
                  <c:v>7.6550000000000007E-2</c:v>
                </c:pt>
                <c:pt idx="185">
                  <c:v>7.535E-2</c:v>
                </c:pt>
                <c:pt idx="186">
                  <c:v>7.4450000000000002E-2</c:v>
                </c:pt>
                <c:pt idx="187">
                  <c:v>7.4560000000000001E-2</c:v>
                </c:pt>
                <c:pt idx="188">
                  <c:v>7.306E-2</c:v>
                </c:pt>
                <c:pt idx="189">
                  <c:v>7.3130000000000001E-2</c:v>
                </c:pt>
                <c:pt idx="190">
                  <c:v>7.5950000000000004E-2</c:v>
                </c:pt>
                <c:pt idx="191">
                  <c:v>7.6270000000000004E-2</c:v>
                </c:pt>
                <c:pt idx="192">
                  <c:v>7.6100000000000001E-2</c:v>
                </c:pt>
                <c:pt idx="193">
                  <c:v>7.8019999999999992E-2</c:v>
                </c:pt>
                <c:pt idx="194">
                  <c:v>7.9170000000000004E-2</c:v>
                </c:pt>
                <c:pt idx="195">
                  <c:v>7.9149999999999998E-2</c:v>
                </c:pt>
                <c:pt idx="196">
                  <c:v>7.9130000000000006E-2</c:v>
                </c:pt>
                <c:pt idx="197">
                  <c:v>7.8490000000000004E-2</c:v>
                </c:pt>
                <c:pt idx="198">
                  <c:v>7.8079999999999997E-2</c:v>
                </c:pt>
                <c:pt idx="199">
                  <c:v>7.8609999999999999E-2</c:v>
                </c:pt>
                <c:pt idx="200">
                  <c:v>7.707E-2</c:v>
                </c:pt>
                <c:pt idx="201">
                  <c:v>7.5240000000000001E-2</c:v>
                </c:pt>
                <c:pt idx="202">
                  <c:v>7.4829999999999994E-2</c:v>
                </c:pt>
                <c:pt idx="203">
                  <c:v>7.5549999999999992E-2</c:v>
                </c:pt>
                <c:pt idx="204">
                  <c:v>7.5389999999999999E-2</c:v>
                </c:pt>
                <c:pt idx="205">
                  <c:v>7.5480000000000005E-2</c:v>
                </c:pt>
                <c:pt idx="206">
                  <c:v>7.5410000000000005E-2</c:v>
                </c:pt>
                <c:pt idx="207">
                  <c:v>7.7009999999999995E-2</c:v>
                </c:pt>
                <c:pt idx="208">
                  <c:v>7.7369999999999994E-2</c:v>
                </c:pt>
                <c:pt idx="209">
                  <c:v>7.6350000000000001E-2</c:v>
                </c:pt>
                <c:pt idx="210">
                  <c:v>7.4160000000000004E-2</c:v>
                </c:pt>
                <c:pt idx="211">
                  <c:v>7.5940000000000007E-2</c:v>
                </c:pt>
                <c:pt idx="212">
                  <c:v>7.8200000000000006E-2</c:v>
                </c:pt>
                <c:pt idx="213">
                  <c:v>7.8460000000000002E-2</c:v>
                </c:pt>
                <c:pt idx="214">
                  <c:v>7.8600000000000003E-2</c:v>
                </c:pt>
                <c:pt idx="215">
                  <c:v>7.7960000000000002E-2</c:v>
                </c:pt>
                <c:pt idx="216">
                  <c:v>7.7660000000000007E-2</c:v>
                </c:pt>
                <c:pt idx="217">
                  <c:v>7.7600000000000002E-2</c:v>
                </c:pt>
                <c:pt idx="218">
                  <c:v>7.7990000000000004E-2</c:v>
                </c:pt>
                <c:pt idx="219">
                  <c:v>7.7979999999999994E-2</c:v>
                </c:pt>
                <c:pt idx="220">
                  <c:v>7.8280000000000002E-2</c:v>
                </c:pt>
                <c:pt idx="221">
                  <c:v>7.9089999999999994E-2</c:v>
                </c:pt>
                <c:pt idx="222">
                  <c:v>7.8710000000000002E-2</c:v>
                </c:pt>
                <c:pt idx="223">
                  <c:v>7.9780000000000004E-2</c:v>
                </c:pt>
                <c:pt idx="224">
                  <c:v>8.3160000000000012E-2</c:v>
                </c:pt>
                <c:pt idx="225">
                  <c:v>8.7159999999999987E-2</c:v>
                </c:pt>
                <c:pt idx="226">
                  <c:v>8.8089999999999988E-2</c:v>
                </c:pt>
                <c:pt idx="227">
                  <c:v>8.9480000000000004E-2</c:v>
                </c:pt>
                <c:pt idx="228">
                  <c:v>8.7070000000000008E-2</c:v>
                </c:pt>
                <c:pt idx="229">
                  <c:v>8.6099999999999996E-2</c:v>
                </c:pt>
                <c:pt idx="230">
                  <c:v>8.548E-2</c:v>
                </c:pt>
                <c:pt idx="231">
                  <c:v>8.5150000000000003E-2</c:v>
                </c:pt>
                <c:pt idx="232">
                  <c:v>8.4519999999999998E-2</c:v>
                </c:pt>
                <c:pt idx="233">
                  <c:v>8.4529999999999994E-2</c:v>
                </c:pt>
                <c:pt idx="234">
                  <c:v>8.5619999999999988E-2</c:v>
                </c:pt>
                <c:pt idx="235">
                  <c:v>8.5980000000000001E-2</c:v>
                </c:pt>
                <c:pt idx="236">
                  <c:v>8.6080000000000004E-2</c:v>
                </c:pt>
                <c:pt idx="237">
                  <c:v>8.4769999999999998E-2</c:v>
                </c:pt>
                <c:pt idx="238">
                  <c:v>8.5440000000000002E-2</c:v>
                </c:pt>
                <c:pt idx="239">
                  <c:v>8.1989999999999993E-2</c:v>
                </c:pt>
                <c:pt idx="240">
                  <c:v>8.1489999999999993E-2</c:v>
                </c:pt>
                <c:pt idx="241">
                  <c:v>8.1320000000000003E-2</c:v>
                </c:pt>
                <c:pt idx="242">
                  <c:v>8.3150000000000002E-2</c:v>
                </c:pt>
                <c:pt idx="243">
                  <c:v>8.4169999999999995E-2</c:v>
                </c:pt>
                <c:pt idx="244">
                  <c:v>8.48E-2</c:v>
                </c:pt>
                <c:pt idx="245">
                  <c:v>8.5639999999999994E-2</c:v>
                </c:pt>
                <c:pt idx="246">
                  <c:v>8.2589999999999997E-2</c:v>
                </c:pt>
                <c:pt idx="247">
                  <c:v>8.224999999999999E-2</c:v>
                </c:pt>
                <c:pt idx="248">
                  <c:v>8.2769999999999996E-2</c:v>
                </c:pt>
                <c:pt idx="249">
                  <c:v>8.9380000000000001E-2</c:v>
                </c:pt>
                <c:pt idx="250">
                  <c:v>9.1670000000000001E-2</c:v>
                </c:pt>
                <c:pt idx="251">
                  <c:v>9.3000000000000013E-2</c:v>
                </c:pt>
                <c:pt idx="252">
                  <c:v>9.5690000000000011E-2</c:v>
                </c:pt>
                <c:pt idx="253">
                  <c:v>0.10098000000000001</c:v>
                </c:pt>
                <c:pt idx="254">
                  <c:v>0.1026</c:v>
                </c:pt>
                <c:pt idx="255">
                  <c:v>0.10146000000000001</c:v>
                </c:pt>
                <c:pt idx="256">
                  <c:v>0.10391</c:v>
                </c:pt>
                <c:pt idx="257">
                  <c:v>0.10467</c:v>
                </c:pt>
                <c:pt idx="258">
                  <c:v>0.10149</c:v>
                </c:pt>
                <c:pt idx="259">
                  <c:v>0.10337999999999999</c:v>
                </c:pt>
                <c:pt idx="260">
                  <c:v>0.10384</c:v>
                </c:pt>
                <c:pt idx="261">
                  <c:v>9.8330000000000001E-2</c:v>
                </c:pt>
                <c:pt idx="262">
                  <c:v>9.5320000000000002E-2</c:v>
                </c:pt>
                <c:pt idx="263">
                  <c:v>7.980000000000001E-2</c:v>
                </c:pt>
                <c:pt idx="264">
                  <c:v>7.8810000000000005E-2</c:v>
                </c:pt>
                <c:pt idx="265">
                  <c:v>8.4079999999999988E-2</c:v>
                </c:pt>
                <c:pt idx="266">
                  <c:v>8.6880000000000013E-2</c:v>
                </c:pt>
                <c:pt idx="267">
                  <c:v>8.584E-2</c:v>
                </c:pt>
                <c:pt idx="268">
                  <c:v>8.5790000000000005E-2</c:v>
                </c:pt>
                <c:pt idx="269">
                  <c:v>8.405E-2</c:v>
                </c:pt>
                <c:pt idx="270">
                  <c:v>8.3589999999999998E-2</c:v>
                </c:pt>
                <c:pt idx="271">
                  <c:v>8.4220000000000003E-2</c:v>
                </c:pt>
                <c:pt idx="272">
                  <c:v>8.3670000000000008E-2</c:v>
                </c:pt>
                <c:pt idx="273">
                  <c:v>8.3260000000000001E-2</c:v>
                </c:pt>
                <c:pt idx="274">
                  <c:v>8.4000000000000005E-2</c:v>
                </c:pt>
                <c:pt idx="275">
                  <c:v>8.4960000000000008E-2</c:v>
                </c:pt>
                <c:pt idx="276">
                  <c:v>8.6010000000000003E-2</c:v>
                </c:pt>
                <c:pt idx="277">
                  <c:v>8.7209999999999996E-2</c:v>
                </c:pt>
                <c:pt idx="278">
                  <c:v>8.5459999999999994E-2</c:v>
                </c:pt>
                <c:pt idx="279">
                  <c:v>8.4839999999999999E-2</c:v>
                </c:pt>
                <c:pt idx="280">
                  <c:v>8.3229999999999998E-2</c:v>
                </c:pt>
                <c:pt idx="281">
                  <c:v>8.1799999999999998E-2</c:v>
                </c:pt>
                <c:pt idx="282">
                  <c:v>8.0619999999999997E-2</c:v>
                </c:pt>
                <c:pt idx="283">
                  <c:v>7.9780000000000004E-2</c:v>
                </c:pt>
                <c:pt idx="284">
                  <c:v>7.9750000000000001E-2</c:v>
                </c:pt>
                <c:pt idx="285">
                  <c:v>8.029E-2</c:v>
                </c:pt>
                <c:pt idx="286">
                  <c:v>8.0640000000000003E-2</c:v>
                </c:pt>
                <c:pt idx="287">
                  <c:v>8.1180000000000002E-2</c:v>
                </c:pt>
                <c:pt idx="288">
                  <c:v>8.0299999999999996E-2</c:v>
                </c:pt>
                <c:pt idx="289">
                  <c:v>8.0449999999999994E-2</c:v>
                </c:pt>
                <c:pt idx="290">
                  <c:v>8.0410000000000009E-2</c:v>
                </c:pt>
                <c:pt idx="291">
                  <c:v>7.893E-2</c:v>
                </c:pt>
                <c:pt idx="292">
                  <c:v>7.8969999999999999E-2</c:v>
                </c:pt>
                <c:pt idx="293">
                  <c:v>7.9210000000000003E-2</c:v>
                </c:pt>
                <c:pt idx="294">
                  <c:v>7.9280000000000003E-2</c:v>
                </c:pt>
                <c:pt idx="295">
                  <c:v>7.8530000000000003E-2</c:v>
                </c:pt>
                <c:pt idx="296">
                  <c:v>7.8810000000000005E-2</c:v>
                </c:pt>
                <c:pt idx="297">
                  <c:v>7.7340000000000006E-2</c:v>
                </c:pt>
                <c:pt idx="298">
                  <c:v>7.6939999999999995E-2</c:v>
                </c:pt>
                <c:pt idx="299">
                  <c:v>7.732E-2</c:v>
                </c:pt>
                <c:pt idx="300">
                  <c:v>7.9640000000000002E-2</c:v>
                </c:pt>
                <c:pt idx="301">
                  <c:v>7.9619999999999996E-2</c:v>
                </c:pt>
                <c:pt idx="302">
                  <c:v>8.0920000000000006E-2</c:v>
                </c:pt>
                <c:pt idx="303">
                  <c:v>8.0259999999999998E-2</c:v>
                </c:pt>
                <c:pt idx="304">
                  <c:v>8.1359999999999988E-2</c:v>
                </c:pt>
                <c:pt idx="305">
                  <c:v>8.4559999999999996E-2</c:v>
                </c:pt>
                <c:pt idx="306">
                  <c:v>8.387E-2</c:v>
                </c:pt>
                <c:pt idx="307">
                  <c:v>8.4419999999999995E-2</c:v>
                </c:pt>
                <c:pt idx="308">
                  <c:v>8.5570000000000007E-2</c:v>
                </c:pt>
                <c:pt idx="309">
                  <c:v>8.6540000000000006E-2</c:v>
                </c:pt>
                <c:pt idx="310">
                  <c:v>8.6080000000000004E-2</c:v>
                </c:pt>
                <c:pt idx="311">
                  <c:v>8.5440000000000002E-2</c:v>
                </c:pt>
                <c:pt idx="312">
                  <c:v>8.6249999999999993E-2</c:v>
                </c:pt>
                <c:pt idx="313">
                  <c:v>8.9120000000000005E-2</c:v>
                </c:pt>
                <c:pt idx="314">
                  <c:v>8.9440000000000006E-2</c:v>
                </c:pt>
                <c:pt idx="315">
                  <c:v>8.8360000000000008E-2</c:v>
                </c:pt>
                <c:pt idx="316">
                  <c:v>8.9480000000000004E-2</c:v>
                </c:pt>
                <c:pt idx="317">
                  <c:v>9.0340000000000004E-2</c:v>
                </c:pt>
                <c:pt idx="318">
                  <c:v>9.128E-2</c:v>
                </c:pt>
                <c:pt idx="319">
                  <c:v>9.0259999999999993E-2</c:v>
                </c:pt>
                <c:pt idx="320">
                  <c:v>9.2729999999999993E-2</c:v>
                </c:pt>
                <c:pt idx="321">
                  <c:v>9.3149999999999997E-2</c:v>
                </c:pt>
                <c:pt idx="322">
                  <c:v>9.0909999999999991E-2</c:v>
                </c:pt>
                <c:pt idx="323">
                  <c:v>8.993000000000001E-2</c:v>
                </c:pt>
                <c:pt idx="324">
                  <c:v>8.974E-2</c:v>
                </c:pt>
                <c:pt idx="325">
                  <c:v>8.9079999999999993E-2</c:v>
                </c:pt>
                <c:pt idx="326">
                  <c:v>8.8739999999999999E-2</c:v>
                </c:pt>
                <c:pt idx="327">
                  <c:v>8.7170000000000011E-2</c:v>
                </c:pt>
                <c:pt idx="328">
                  <c:v>8.5980000000000001E-2</c:v>
                </c:pt>
                <c:pt idx="329">
                  <c:v>8.6199999999999999E-2</c:v>
                </c:pt>
                <c:pt idx="330">
                  <c:v>8.584E-2</c:v>
                </c:pt>
                <c:pt idx="331">
                  <c:v>8.5429999999999992E-2</c:v>
                </c:pt>
                <c:pt idx="332">
                  <c:v>8.1530000000000005E-2</c:v>
                </c:pt>
                <c:pt idx="333">
                  <c:v>7.9379999999999992E-2</c:v>
                </c:pt>
                <c:pt idx="334">
                  <c:v>8.2400000000000001E-2</c:v>
                </c:pt>
                <c:pt idx="335">
                  <c:v>8.4070000000000006E-2</c:v>
                </c:pt>
                <c:pt idx="336">
                  <c:v>8.4159999999999999E-2</c:v>
                </c:pt>
                <c:pt idx="337">
                  <c:v>8.3400000000000002E-2</c:v>
                </c:pt>
                <c:pt idx="338">
                  <c:v>8.3290000000000003E-2</c:v>
                </c:pt>
                <c:pt idx="339">
                  <c:v>8.294E-2</c:v>
                </c:pt>
                <c:pt idx="340">
                  <c:v>8.2970000000000002E-2</c:v>
                </c:pt>
                <c:pt idx="341">
                  <c:v>8.3239999999999995E-2</c:v>
                </c:pt>
                <c:pt idx="342">
                  <c:v>8.4159999999999999E-2</c:v>
                </c:pt>
                <c:pt idx="343">
                  <c:v>8.3900000000000002E-2</c:v>
                </c:pt>
                <c:pt idx="344">
                  <c:v>8.276E-2</c:v>
                </c:pt>
                <c:pt idx="345">
                  <c:v>8.4139999999999993E-2</c:v>
                </c:pt>
                <c:pt idx="346">
                  <c:v>8.2850000000000007E-2</c:v>
                </c:pt>
                <c:pt idx="347">
                  <c:v>8.2720000000000002E-2</c:v>
                </c:pt>
                <c:pt idx="348">
                  <c:v>8.2650000000000001E-2</c:v>
                </c:pt>
                <c:pt idx="349">
                  <c:v>8.1959999999999991E-2</c:v>
                </c:pt>
                <c:pt idx="350">
                  <c:v>7.9430000000000001E-2</c:v>
                </c:pt>
                <c:pt idx="351">
                  <c:v>8.0030000000000004E-2</c:v>
                </c:pt>
                <c:pt idx="352">
                  <c:v>8.0850000000000005E-2</c:v>
                </c:pt>
                <c:pt idx="353">
                  <c:v>7.8979999999999995E-2</c:v>
                </c:pt>
                <c:pt idx="354">
                  <c:v>7.9340000000000008E-2</c:v>
                </c:pt>
                <c:pt idx="355">
                  <c:v>8.0139999999999989E-2</c:v>
                </c:pt>
                <c:pt idx="356">
                  <c:v>7.9750000000000001E-2</c:v>
                </c:pt>
                <c:pt idx="357">
                  <c:v>7.9809999999999992E-2</c:v>
                </c:pt>
                <c:pt idx="358">
                  <c:v>7.9649999999999999E-2</c:v>
                </c:pt>
                <c:pt idx="359">
                  <c:v>7.934999999999999E-2</c:v>
                </c:pt>
                <c:pt idx="360">
                  <c:v>7.9020000000000007E-2</c:v>
                </c:pt>
                <c:pt idx="361">
                  <c:v>7.8960000000000002E-2</c:v>
                </c:pt>
                <c:pt idx="362">
                  <c:v>7.9839999999999994E-2</c:v>
                </c:pt>
                <c:pt idx="363">
                  <c:v>7.8750000000000001E-2</c:v>
                </c:pt>
                <c:pt idx="364">
                  <c:v>7.8189999999999996E-2</c:v>
                </c:pt>
                <c:pt idx="365">
                  <c:v>7.7469999999999997E-2</c:v>
                </c:pt>
                <c:pt idx="366">
                  <c:v>7.5789999999999996E-2</c:v>
                </c:pt>
                <c:pt idx="367">
                  <c:v>7.5050000000000006E-2</c:v>
                </c:pt>
                <c:pt idx="368">
                  <c:v>7.7259999999999995E-2</c:v>
                </c:pt>
                <c:pt idx="369">
                  <c:v>7.7409999999999993E-2</c:v>
                </c:pt>
                <c:pt idx="370">
                  <c:v>7.7969999999999998E-2</c:v>
                </c:pt>
                <c:pt idx="371">
                  <c:v>7.8299999999999995E-2</c:v>
                </c:pt>
                <c:pt idx="372">
                  <c:v>7.8329999999999997E-2</c:v>
                </c:pt>
                <c:pt idx="373">
                  <c:v>7.7149999999999996E-2</c:v>
                </c:pt>
                <c:pt idx="374">
                  <c:v>7.7009999999999995E-2</c:v>
                </c:pt>
                <c:pt idx="375">
                  <c:v>7.7950000000000005E-2</c:v>
                </c:pt>
                <c:pt idx="376">
                  <c:v>7.9809999999999992E-2</c:v>
                </c:pt>
                <c:pt idx="377">
                  <c:v>8.0749999999999988E-2</c:v>
                </c:pt>
                <c:pt idx="378">
                  <c:v>8.1119999999999998E-2</c:v>
                </c:pt>
                <c:pt idx="379">
                  <c:v>8.1189999999999998E-2</c:v>
                </c:pt>
                <c:pt idx="380">
                  <c:v>8.3919999999999995E-2</c:v>
                </c:pt>
                <c:pt idx="381">
                  <c:v>8.5769999999999999E-2</c:v>
                </c:pt>
                <c:pt idx="382">
                  <c:v>8.7789999999999993E-2</c:v>
                </c:pt>
                <c:pt idx="383">
                  <c:v>8.6919999999999997E-2</c:v>
                </c:pt>
                <c:pt idx="384">
                  <c:v>8.6839999999999987E-2</c:v>
                </c:pt>
                <c:pt idx="385">
                  <c:v>8.3529999999999993E-2</c:v>
                </c:pt>
                <c:pt idx="386">
                  <c:v>8.231999999999999E-2</c:v>
                </c:pt>
                <c:pt idx="387">
                  <c:v>8.3420000000000008E-2</c:v>
                </c:pt>
                <c:pt idx="388">
                  <c:v>8.2880000000000009E-2</c:v>
                </c:pt>
                <c:pt idx="389">
                  <c:v>8.7819999999999995E-2</c:v>
                </c:pt>
                <c:pt idx="390">
                  <c:v>8.795E-2</c:v>
                </c:pt>
                <c:pt idx="391">
                  <c:v>8.8779999999999998E-2</c:v>
                </c:pt>
                <c:pt idx="392">
                  <c:v>8.9939999999999992E-2</c:v>
                </c:pt>
                <c:pt idx="393">
                  <c:v>9.2200000000000004E-2</c:v>
                </c:pt>
                <c:pt idx="394">
                  <c:v>9.1410000000000005E-2</c:v>
                </c:pt>
                <c:pt idx="395">
                  <c:v>9.196E-2</c:v>
                </c:pt>
                <c:pt idx="396">
                  <c:v>9.2910000000000006E-2</c:v>
                </c:pt>
                <c:pt idx="397">
                  <c:v>9.265000000000001E-2</c:v>
                </c:pt>
                <c:pt idx="398">
                  <c:v>9.2780000000000001E-2</c:v>
                </c:pt>
                <c:pt idx="399">
                  <c:v>9.2929999999999999E-2</c:v>
                </c:pt>
                <c:pt idx="400">
                  <c:v>9.5579999999999998E-2</c:v>
                </c:pt>
                <c:pt idx="401">
                  <c:v>9.9309999999999996E-2</c:v>
                </c:pt>
                <c:pt idx="402">
                  <c:v>0.10119</c:v>
                </c:pt>
                <c:pt idx="403">
                  <c:v>0.10135999999999999</c:v>
                </c:pt>
                <c:pt idx="404">
                  <c:v>0.10073</c:v>
                </c:pt>
                <c:pt idx="405">
                  <c:v>0.10042</c:v>
                </c:pt>
                <c:pt idx="406">
                  <c:v>0.10186000000000001</c:v>
                </c:pt>
                <c:pt idx="407">
                  <c:v>0.10358000000000001</c:v>
                </c:pt>
                <c:pt idx="408">
                  <c:v>0.10461000000000001</c:v>
                </c:pt>
                <c:pt idx="409">
                  <c:v>0.10263</c:v>
                </c:pt>
                <c:pt idx="410">
                  <c:v>0.10339000000000001</c:v>
                </c:pt>
                <c:pt idx="411">
                  <c:v>0.10323</c:v>
                </c:pt>
                <c:pt idx="412">
                  <c:v>0.10150000000000001</c:v>
                </c:pt>
                <c:pt idx="413">
                  <c:v>0.10089000000000001</c:v>
                </c:pt>
                <c:pt idx="414">
                  <c:v>9.8889999999999992E-2</c:v>
                </c:pt>
                <c:pt idx="415">
                  <c:v>0.10186000000000001</c:v>
                </c:pt>
                <c:pt idx="416">
                  <c:v>0.10259</c:v>
                </c:pt>
                <c:pt idx="417">
                  <c:v>0.10439</c:v>
                </c:pt>
                <c:pt idx="418">
                  <c:v>0.10403999999999999</c:v>
                </c:pt>
                <c:pt idx="419">
                  <c:v>0.10428000000000001</c:v>
                </c:pt>
                <c:pt idx="420">
                  <c:v>0.10491</c:v>
                </c:pt>
                <c:pt idx="421">
                  <c:v>0.10234</c:v>
                </c:pt>
                <c:pt idx="422">
                  <c:v>9.9960000000000007E-2</c:v>
                </c:pt>
                <c:pt idx="423">
                  <c:v>9.7959999999999992E-2</c:v>
                </c:pt>
                <c:pt idx="424">
                  <c:v>9.937E-2</c:v>
                </c:pt>
                <c:pt idx="425">
                  <c:v>9.9489999999999995E-2</c:v>
                </c:pt>
                <c:pt idx="426">
                  <c:v>9.8780000000000007E-2</c:v>
                </c:pt>
                <c:pt idx="427">
                  <c:v>9.6229999999999996E-2</c:v>
                </c:pt>
                <c:pt idx="428">
                  <c:v>9.4719999999999999E-2</c:v>
                </c:pt>
                <c:pt idx="429">
                  <c:v>9.3850000000000003E-2</c:v>
                </c:pt>
                <c:pt idx="430">
                  <c:v>8.9890000000000012E-2</c:v>
                </c:pt>
                <c:pt idx="431">
                  <c:v>9.2409999999999992E-2</c:v>
                </c:pt>
                <c:pt idx="432">
                  <c:v>9.5559999999999992E-2</c:v>
                </c:pt>
                <c:pt idx="433">
                  <c:v>9.6780000000000005E-2</c:v>
                </c:pt>
                <c:pt idx="434">
                  <c:v>9.7260000000000013E-2</c:v>
                </c:pt>
                <c:pt idx="435">
                  <c:v>9.7210000000000005E-2</c:v>
                </c:pt>
                <c:pt idx="436">
                  <c:v>0.10017</c:v>
                </c:pt>
                <c:pt idx="437">
                  <c:v>9.8339999999999997E-2</c:v>
                </c:pt>
                <c:pt idx="438">
                  <c:v>9.7579999999999986E-2</c:v>
                </c:pt>
                <c:pt idx="439">
                  <c:v>9.4490000000000005E-2</c:v>
                </c:pt>
                <c:pt idx="440">
                  <c:v>9.444000000000001E-2</c:v>
                </c:pt>
                <c:pt idx="441">
                  <c:v>9.4510000000000011E-2</c:v>
                </c:pt>
                <c:pt idx="442">
                  <c:v>9.5610000000000001E-2</c:v>
                </c:pt>
                <c:pt idx="443">
                  <c:v>9.8650000000000002E-2</c:v>
                </c:pt>
                <c:pt idx="444">
                  <c:v>0.1011</c:v>
                </c:pt>
                <c:pt idx="445">
                  <c:v>9.9330000000000002E-2</c:v>
                </c:pt>
                <c:pt idx="446">
                  <c:v>9.6449999999999994E-2</c:v>
                </c:pt>
                <c:pt idx="447">
                  <c:v>9.3009999999999995E-2</c:v>
                </c:pt>
                <c:pt idx="448">
                  <c:v>9.0609999999999996E-2</c:v>
                </c:pt>
                <c:pt idx="449">
                  <c:v>8.7150000000000005E-2</c:v>
                </c:pt>
                <c:pt idx="450">
                  <c:v>8.5349999999999995E-2</c:v>
                </c:pt>
                <c:pt idx="451">
                  <c:v>8.4830000000000003E-2</c:v>
                </c:pt>
                <c:pt idx="452">
                  <c:v>8.7050000000000002E-2</c:v>
                </c:pt>
                <c:pt idx="453">
                  <c:v>8.8989999999999986E-2</c:v>
                </c:pt>
                <c:pt idx="454">
                  <c:v>8.9029999999999998E-2</c:v>
                </c:pt>
                <c:pt idx="455">
                  <c:v>9.1259999999999994E-2</c:v>
                </c:pt>
                <c:pt idx="456">
                  <c:v>9.1880000000000003E-2</c:v>
                </c:pt>
                <c:pt idx="457">
                  <c:v>9.6180000000000002E-2</c:v>
                </c:pt>
                <c:pt idx="458">
                  <c:v>9.708E-2</c:v>
                </c:pt>
                <c:pt idx="459">
                  <c:v>9.7059999999999994E-2</c:v>
                </c:pt>
                <c:pt idx="460">
                  <c:v>0.10084</c:v>
                </c:pt>
                <c:pt idx="461">
                  <c:v>0.10542</c:v>
                </c:pt>
                <c:pt idx="462">
                  <c:v>0.10957</c:v>
                </c:pt>
                <c:pt idx="463">
                  <c:v>0.10920999999999999</c:v>
                </c:pt>
                <c:pt idx="464">
                  <c:v>0.1052</c:v>
                </c:pt>
                <c:pt idx="465">
                  <c:v>0.10394</c:v>
                </c:pt>
                <c:pt idx="466">
                  <c:v>0.10365000000000001</c:v>
                </c:pt>
                <c:pt idx="467">
                  <c:v>0.10441</c:v>
                </c:pt>
                <c:pt idx="468">
                  <c:v>0.10830999999999999</c:v>
                </c:pt>
                <c:pt idx="469">
                  <c:v>0.10958</c:v>
                </c:pt>
                <c:pt idx="470">
                  <c:v>0.11349000000000001</c:v>
                </c:pt>
                <c:pt idx="471">
                  <c:v>0.11466</c:v>
                </c:pt>
                <c:pt idx="472">
                  <c:v>0.11314</c:v>
                </c:pt>
                <c:pt idx="473">
                  <c:v>0.11307</c:v>
                </c:pt>
                <c:pt idx="474">
                  <c:v>0.1096</c:v>
                </c:pt>
                <c:pt idx="475">
                  <c:v>0.10757</c:v>
                </c:pt>
                <c:pt idx="476">
                  <c:v>0.10676999999999999</c:v>
                </c:pt>
                <c:pt idx="477">
                  <c:v>0.10576000000000001</c:v>
                </c:pt>
                <c:pt idx="478">
                  <c:v>0.10502</c:v>
                </c:pt>
                <c:pt idx="479">
                  <c:v>0.1041</c:v>
                </c:pt>
                <c:pt idx="480">
                  <c:v>0.10537000000000001</c:v>
                </c:pt>
                <c:pt idx="481">
                  <c:v>0.10323</c:v>
                </c:pt>
                <c:pt idx="482">
                  <c:v>9.869E-2</c:v>
                </c:pt>
                <c:pt idx="483">
                  <c:v>9.391999999999999E-2</c:v>
                </c:pt>
                <c:pt idx="484">
                  <c:v>9.6409999999999996E-2</c:v>
                </c:pt>
                <c:pt idx="485">
                  <c:v>9.7530000000000006E-2</c:v>
                </c:pt>
                <c:pt idx="486">
                  <c:v>9.9199999999999997E-2</c:v>
                </c:pt>
                <c:pt idx="487">
                  <c:v>0.10105</c:v>
                </c:pt>
                <c:pt idx="488">
                  <c:v>0.10404999999999999</c:v>
                </c:pt>
                <c:pt idx="489">
                  <c:v>0.10536</c:v>
                </c:pt>
                <c:pt idx="490">
                  <c:v>0.10400000000000001</c:v>
                </c:pt>
                <c:pt idx="491">
                  <c:v>0.10946</c:v>
                </c:pt>
                <c:pt idx="492">
                  <c:v>0.11369</c:v>
                </c:pt>
                <c:pt idx="493">
                  <c:v>0.106</c:v>
                </c:pt>
                <c:pt idx="494">
                  <c:v>9.8699999999999996E-2</c:v>
                </c:pt>
                <c:pt idx="495">
                  <c:v>9.6530000000000005E-2</c:v>
                </c:pt>
                <c:pt idx="496">
                  <c:v>9.0549999999999992E-2</c:v>
                </c:pt>
                <c:pt idx="497">
                  <c:v>8.7360000000000007E-2</c:v>
                </c:pt>
                <c:pt idx="498">
                  <c:v>8.7370000000000003E-2</c:v>
                </c:pt>
                <c:pt idx="499">
                  <c:v>8.7150000000000005E-2</c:v>
                </c:pt>
                <c:pt idx="500">
                  <c:v>8.6980000000000002E-2</c:v>
                </c:pt>
                <c:pt idx="501">
                  <c:v>8.6599999999999996E-2</c:v>
                </c:pt>
                <c:pt idx="502">
                  <c:v>8.6099999999999996E-2</c:v>
                </c:pt>
                <c:pt idx="503">
                  <c:v>8.7279999999999996E-2</c:v>
                </c:pt>
                <c:pt idx="504">
                  <c:v>8.8699999999999987E-2</c:v>
                </c:pt>
                <c:pt idx="505">
                  <c:v>8.8789999999999994E-2</c:v>
                </c:pt>
                <c:pt idx="506">
                  <c:v>8.6349999999999996E-2</c:v>
                </c:pt>
                <c:pt idx="507">
                  <c:v>8.8770000000000002E-2</c:v>
                </c:pt>
                <c:pt idx="508">
                  <c:v>9.0229999999999991E-2</c:v>
                </c:pt>
                <c:pt idx="509">
                  <c:v>8.8889999999999997E-2</c:v>
                </c:pt>
                <c:pt idx="510">
                  <c:v>8.8419999999999999E-2</c:v>
                </c:pt>
                <c:pt idx="511">
                  <c:v>9.0269999999999989E-2</c:v>
                </c:pt>
                <c:pt idx="512">
                  <c:v>8.9200000000000002E-2</c:v>
                </c:pt>
                <c:pt idx="513">
                  <c:v>8.7660000000000002E-2</c:v>
                </c:pt>
                <c:pt idx="514">
                  <c:v>8.592000000000001E-2</c:v>
                </c:pt>
                <c:pt idx="515">
                  <c:v>8.6880000000000013E-2</c:v>
                </c:pt>
                <c:pt idx="516">
                  <c:v>8.5630000000000012E-2</c:v>
                </c:pt>
                <c:pt idx="517">
                  <c:v>8.1959999999999991E-2</c:v>
                </c:pt>
                <c:pt idx="518">
                  <c:v>7.936E-2</c:v>
                </c:pt>
                <c:pt idx="519">
                  <c:v>7.8689999999999996E-2</c:v>
                </c:pt>
                <c:pt idx="520">
                  <c:v>7.9170000000000004E-2</c:v>
                </c:pt>
                <c:pt idx="521">
                  <c:v>7.7450000000000005E-2</c:v>
                </c:pt>
                <c:pt idx="522">
                  <c:v>7.6810000000000003E-2</c:v>
                </c:pt>
                <c:pt idx="523">
                  <c:v>7.5410000000000005E-2</c:v>
                </c:pt>
                <c:pt idx="524">
                  <c:v>7.5389999999999999E-2</c:v>
                </c:pt>
                <c:pt idx="525">
                  <c:v>7.5240000000000001E-2</c:v>
                </c:pt>
                <c:pt idx="526">
                  <c:v>7.6299999999999993E-2</c:v>
                </c:pt>
                <c:pt idx="527">
                  <c:v>7.5819999999999999E-2</c:v>
                </c:pt>
                <c:pt idx="528">
                  <c:v>7.5119999999999992E-2</c:v>
                </c:pt>
                <c:pt idx="529">
                  <c:v>7.4499999999999997E-2</c:v>
                </c:pt>
                <c:pt idx="530">
                  <c:v>7.6100000000000001E-2</c:v>
                </c:pt>
                <c:pt idx="531">
                  <c:v>7.5209999999999999E-2</c:v>
                </c:pt>
                <c:pt idx="532">
                  <c:v>7.4990000000000001E-2</c:v>
                </c:pt>
                <c:pt idx="533">
                  <c:v>7.4969999999999995E-2</c:v>
                </c:pt>
                <c:pt idx="534">
                  <c:v>7.6039999999999996E-2</c:v>
                </c:pt>
                <c:pt idx="535">
                  <c:v>7.6810000000000003E-2</c:v>
                </c:pt>
                <c:pt idx="536">
                  <c:v>7.6230000000000006E-2</c:v>
                </c:pt>
                <c:pt idx="537">
                  <c:v>7.5660000000000005E-2</c:v>
                </c:pt>
                <c:pt idx="538">
                  <c:v>7.5270000000000004E-2</c:v>
                </c:pt>
                <c:pt idx="539">
                  <c:v>7.2859999999999994E-2</c:v>
                </c:pt>
                <c:pt idx="540">
                  <c:v>7.214000000000001E-2</c:v>
                </c:pt>
                <c:pt idx="541">
                  <c:v>7.1849999999999997E-2</c:v>
                </c:pt>
                <c:pt idx="542">
                  <c:v>7.0690000000000003E-2</c:v>
                </c:pt>
                <c:pt idx="543">
                  <c:v>7.152E-2</c:v>
                </c:pt>
                <c:pt idx="544">
                  <c:v>7.1709999999999996E-2</c:v>
                </c:pt>
                <c:pt idx="545">
                  <c:v>7.5149999999999995E-2</c:v>
                </c:pt>
                <c:pt idx="546">
                  <c:v>7.5490000000000002E-2</c:v>
                </c:pt>
                <c:pt idx="547">
                  <c:v>7.6189999999999994E-2</c:v>
                </c:pt>
                <c:pt idx="548">
                  <c:v>7.5670000000000001E-2</c:v>
                </c:pt>
                <c:pt idx="549">
                  <c:v>7.6310000000000003E-2</c:v>
                </c:pt>
                <c:pt idx="550">
                  <c:v>7.5770000000000004E-2</c:v>
                </c:pt>
                <c:pt idx="551">
                  <c:v>7.5420000000000001E-2</c:v>
                </c:pt>
                <c:pt idx="552">
                  <c:v>7.4400000000000008E-2</c:v>
                </c:pt>
                <c:pt idx="553">
                  <c:v>7.2160000000000002E-2</c:v>
                </c:pt>
                <c:pt idx="554">
                  <c:v>7.6490000000000002E-2</c:v>
                </c:pt>
                <c:pt idx="555">
                  <c:v>8.0090000000000008E-2</c:v>
                </c:pt>
                <c:pt idx="556">
                  <c:v>8.0370000000000011E-2</c:v>
                </c:pt>
                <c:pt idx="557">
                  <c:v>8.2619999999999999E-2</c:v>
                </c:pt>
                <c:pt idx="558">
                  <c:v>8.2230000000000011E-2</c:v>
                </c:pt>
                <c:pt idx="559">
                  <c:v>8.6190000000000003E-2</c:v>
                </c:pt>
                <c:pt idx="560">
                  <c:v>8.6609999999999993E-2</c:v>
                </c:pt>
                <c:pt idx="561">
                  <c:v>8.0340000000000009E-2</c:v>
                </c:pt>
                <c:pt idx="562">
                  <c:v>7.5819999999999999E-2</c:v>
                </c:pt>
                <c:pt idx="563">
                  <c:v>7.3970000000000008E-2</c:v>
                </c:pt>
                <c:pt idx="564">
                  <c:v>7.2020000000000001E-2</c:v>
                </c:pt>
                <c:pt idx="565">
                  <c:v>7.3099999999999998E-2</c:v>
                </c:pt>
                <c:pt idx="566">
                  <c:v>7.3010000000000005E-2</c:v>
                </c:pt>
                <c:pt idx="567">
                  <c:v>7.6479999999999992E-2</c:v>
                </c:pt>
                <c:pt idx="568">
                  <c:v>7.0570000000000008E-2</c:v>
                </c:pt>
                <c:pt idx="569">
                  <c:v>6.8659999999999999E-2</c:v>
                </c:pt>
                <c:pt idx="570">
                  <c:v>6.7839999999999998E-2</c:v>
                </c:pt>
                <c:pt idx="571">
                  <c:v>6.7699999999999996E-2</c:v>
                </c:pt>
                <c:pt idx="572">
                  <c:v>6.7580000000000001E-2</c:v>
                </c:pt>
                <c:pt idx="573">
                  <c:v>6.7760000000000001E-2</c:v>
                </c:pt>
                <c:pt idx="574">
                  <c:v>6.7589999999999997E-2</c:v>
                </c:pt>
                <c:pt idx="575">
                  <c:v>6.6460000000000005E-2</c:v>
                </c:pt>
                <c:pt idx="576">
                  <c:v>6.6180000000000003E-2</c:v>
                </c:pt>
                <c:pt idx="577">
                  <c:v>6.6849999999999993E-2</c:v>
                </c:pt>
                <c:pt idx="578">
                  <c:v>6.8809999999999996E-2</c:v>
                </c:pt>
                <c:pt idx="579">
                  <c:v>6.9089999999999999E-2</c:v>
                </c:pt>
                <c:pt idx="580">
                  <c:v>6.8659999999999999E-2</c:v>
                </c:pt>
                <c:pt idx="581">
                  <c:v>6.6979999999999998E-2</c:v>
                </c:pt>
                <c:pt idx="582">
                  <c:v>6.6470000000000001E-2</c:v>
                </c:pt>
                <c:pt idx="583">
                  <c:v>6.7409999999999998E-2</c:v>
                </c:pt>
                <c:pt idx="584">
                  <c:v>6.7510000000000001E-2</c:v>
                </c:pt>
                <c:pt idx="585">
                  <c:v>6.7850000000000008E-2</c:v>
                </c:pt>
                <c:pt idx="586">
                  <c:v>6.694E-2</c:v>
                </c:pt>
                <c:pt idx="587">
                  <c:v>6.726E-2</c:v>
                </c:pt>
                <c:pt idx="588">
                  <c:v>6.831000000000001E-2</c:v>
                </c:pt>
                <c:pt idx="589">
                  <c:v>6.7909999999999998E-2</c:v>
                </c:pt>
                <c:pt idx="590">
                  <c:v>6.7489999999999994E-2</c:v>
                </c:pt>
                <c:pt idx="591">
                  <c:v>6.8470000000000003E-2</c:v>
                </c:pt>
                <c:pt idx="592">
                  <c:v>7.078000000000001E-2</c:v>
                </c:pt>
                <c:pt idx="593">
                  <c:v>7.1590000000000001E-2</c:v>
                </c:pt>
                <c:pt idx="594">
                  <c:v>7.0349999999999996E-2</c:v>
                </c:pt>
                <c:pt idx="595">
                  <c:v>6.9519999999999998E-2</c:v>
                </c:pt>
                <c:pt idx="596">
                  <c:v>7.1739999999999998E-2</c:v>
                </c:pt>
                <c:pt idx="597">
                  <c:v>7.4109999999999995E-2</c:v>
                </c:pt>
                <c:pt idx="598">
                  <c:v>7.4679999999999996E-2</c:v>
                </c:pt>
                <c:pt idx="599">
                  <c:v>7.3139999999999997E-2</c:v>
                </c:pt>
                <c:pt idx="600">
                  <c:v>7.214000000000001E-2</c:v>
                </c:pt>
                <c:pt idx="601">
                  <c:v>7.0389999999999994E-2</c:v>
                </c:pt>
                <c:pt idx="602">
                  <c:v>7.0269999999999999E-2</c:v>
                </c:pt>
                <c:pt idx="603">
                  <c:v>7.059E-2</c:v>
                </c:pt>
                <c:pt idx="604">
                  <c:v>7.0559999999999998E-2</c:v>
                </c:pt>
                <c:pt idx="605">
                  <c:v>7.0620000000000002E-2</c:v>
                </c:pt>
                <c:pt idx="606">
                  <c:v>7.0709999999999995E-2</c:v>
                </c:pt>
                <c:pt idx="607">
                  <c:v>7.1230000000000002E-2</c:v>
                </c:pt>
                <c:pt idx="608">
                  <c:v>7.1050000000000002E-2</c:v>
                </c:pt>
                <c:pt idx="609">
                  <c:v>7.0860000000000006E-2</c:v>
                </c:pt>
                <c:pt idx="610">
                  <c:v>7.5380000000000003E-2</c:v>
                </c:pt>
                <c:pt idx="611">
                  <c:v>7.6139999999999999E-2</c:v>
                </c:pt>
                <c:pt idx="612">
                  <c:v>7.9199999999999993E-2</c:v>
                </c:pt>
                <c:pt idx="613">
                  <c:v>7.3150000000000007E-2</c:v>
                </c:pt>
                <c:pt idx="614">
                  <c:v>6.8339999999999998E-2</c:v>
                </c:pt>
                <c:pt idx="615">
                  <c:v>6.8089999999999998E-2</c:v>
                </c:pt>
                <c:pt idx="616">
                  <c:v>6.8010000000000001E-2</c:v>
                </c:pt>
                <c:pt idx="617">
                  <c:v>6.7500000000000004E-2</c:v>
                </c:pt>
                <c:pt idx="618">
                  <c:v>6.5599999999999992E-2</c:v>
                </c:pt>
                <c:pt idx="619">
                  <c:v>6.4310000000000006E-2</c:v>
                </c:pt>
                <c:pt idx="620">
                  <c:v>6.3850000000000004E-2</c:v>
                </c:pt>
                <c:pt idx="621">
                  <c:v>6.5850000000000006E-2</c:v>
                </c:pt>
                <c:pt idx="622">
                  <c:v>6.9349999999999995E-2</c:v>
                </c:pt>
                <c:pt idx="623">
                  <c:v>6.9129999999999997E-2</c:v>
                </c:pt>
                <c:pt idx="624">
                  <c:v>6.8540000000000004E-2</c:v>
                </c:pt>
                <c:pt idx="625">
                  <c:v>6.7240000000000008E-2</c:v>
                </c:pt>
                <c:pt idx="626">
                  <c:v>6.5939999999999999E-2</c:v>
                </c:pt>
                <c:pt idx="627">
                  <c:v>6.5530000000000005E-2</c:v>
                </c:pt>
                <c:pt idx="628">
                  <c:v>6.4439999999999997E-2</c:v>
                </c:pt>
                <c:pt idx="629">
                  <c:v>6.2019999999999999E-2</c:v>
                </c:pt>
                <c:pt idx="630">
                  <c:v>6.2270000000000006E-2</c:v>
                </c:pt>
                <c:pt idx="631">
                  <c:v>5.7599999999999998E-2</c:v>
                </c:pt>
                <c:pt idx="632">
                  <c:v>5.7699999999999994E-2</c:v>
                </c:pt>
                <c:pt idx="633">
                  <c:v>5.8299999999999998E-2</c:v>
                </c:pt>
                <c:pt idx="634">
                  <c:v>5.5419999999999997E-2</c:v>
                </c:pt>
                <c:pt idx="635">
                  <c:v>5.4359999999999999E-2</c:v>
                </c:pt>
                <c:pt idx="636">
                  <c:v>5.33E-2</c:v>
                </c:pt>
                <c:pt idx="637">
                  <c:v>5.3360000000000005E-2</c:v>
                </c:pt>
                <c:pt idx="638">
                  <c:v>5.2720000000000003E-2</c:v>
                </c:pt>
                <c:pt idx="639">
                  <c:v>5.1769999999999997E-2</c:v>
                </c:pt>
                <c:pt idx="640">
                  <c:v>5.1609999999999996E-2</c:v>
                </c:pt>
                <c:pt idx="641">
                  <c:v>5.2229999999999999E-2</c:v>
                </c:pt>
                <c:pt idx="642">
                  <c:v>5.3739999999999996E-2</c:v>
                </c:pt>
                <c:pt idx="643">
                  <c:v>5.5380000000000006E-2</c:v>
                </c:pt>
                <c:pt idx="644">
                  <c:v>5.6340000000000001E-2</c:v>
                </c:pt>
                <c:pt idx="645">
                  <c:v>5.7630000000000001E-2</c:v>
                </c:pt>
                <c:pt idx="646">
                  <c:v>5.8459999999999998E-2</c:v>
                </c:pt>
                <c:pt idx="647">
                  <c:v>5.8139999999999997E-2</c:v>
                </c:pt>
                <c:pt idx="648">
                  <c:v>5.7919999999999999E-2</c:v>
                </c:pt>
                <c:pt idx="649">
                  <c:v>5.8779999999999999E-2</c:v>
                </c:pt>
                <c:pt idx="650">
                  <c:v>6.0560000000000003E-2</c:v>
                </c:pt>
                <c:pt idx="651">
                  <c:v>6.0909999999999999E-2</c:v>
                </c:pt>
                <c:pt idx="652">
                  <c:v>6.046E-2</c:v>
                </c:pt>
                <c:pt idx="653">
                  <c:v>5.8550000000000005E-2</c:v>
                </c:pt>
                <c:pt idx="654">
                  <c:v>5.8860000000000003E-2</c:v>
                </c:pt>
                <c:pt idx="655">
                  <c:v>5.9349999999999993E-2</c:v>
                </c:pt>
                <c:pt idx="656">
                  <c:v>5.8179999999999996E-2</c:v>
                </c:pt>
                <c:pt idx="657">
                  <c:v>5.7869999999999998E-2</c:v>
                </c:pt>
                <c:pt idx="658">
                  <c:v>5.6939999999999998E-2</c:v>
                </c:pt>
                <c:pt idx="659">
                  <c:v>5.7190000000000005E-2</c:v>
                </c:pt>
                <c:pt idx="660">
                  <c:v>5.6649999999999999E-2</c:v>
                </c:pt>
                <c:pt idx="661">
                  <c:v>5.5660000000000001E-2</c:v>
                </c:pt>
                <c:pt idx="662">
                  <c:v>5.6580000000000005E-2</c:v>
                </c:pt>
                <c:pt idx="663">
                  <c:v>5.6430000000000001E-2</c:v>
                </c:pt>
                <c:pt idx="664">
                  <c:v>5.6509999999999998E-2</c:v>
                </c:pt>
                <c:pt idx="665">
                  <c:v>5.7030000000000004E-2</c:v>
                </c:pt>
                <c:pt idx="666">
                  <c:v>5.6390000000000003E-2</c:v>
                </c:pt>
                <c:pt idx="667">
                  <c:v>5.6939999999999998E-2</c:v>
                </c:pt>
                <c:pt idx="668">
                  <c:v>5.9040000000000002E-2</c:v>
                </c:pt>
                <c:pt idx="669">
                  <c:v>5.7930000000000002E-2</c:v>
                </c:pt>
                <c:pt idx="670">
                  <c:v>5.6740000000000006E-2</c:v>
                </c:pt>
                <c:pt idx="671">
                  <c:v>5.518E-2</c:v>
                </c:pt>
                <c:pt idx="672">
                  <c:v>5.271E-2</c:v>
                </c:pt>
                <c:pt idx="673">
                  <c:v>5.2469999999999996E-2</c:v>
                </c:pt>
                <c:pt idx="674">
                  <c:v>5.3390000000000007E-2</c:v>
                </c:pt>
                <c:pt idx="675">
                  <c:v>5.2569999999999999E-2</c:v>
                </c:pt>
                <c:pt idx="676">
                  <c:v>5.1079999999999993E-2</c:v>
                </c:pt>
                <c:pt idx="677">
                  <c:v>4.9880000000000008E-2</c:v>
                </c:pt>
                <c:pt idx="678">
                  <c:v>4.9439999999999998E-2</c:v>
                </c:pt>
                <c:pt idx="679">
                  <c:v>4.9240000000000006E-2</c:v>
                </c:pt>
                <c:pt idx="680">
                  <c:v>4.8300000000000003E-2</c:v>
                </c:pt>
                <c:pt idx="681">
                  <c:v>4.8550000000000003E-2</c:v>
                </c:pt>
                <c:pt idx="682">
                  <c:v>4.8689999999999997E-2</c:v>
                </c:pt>
                <c:pt idx="683">
                  <c:v>4.8300000000000003E-2</c:v>
                </c:pt>
                <c:pt idx="684">
                  <c:v>4.8310000000000006E-2</c:v>
                </c:pt>
                <c:pt idx="685">
                  <c:v>4.8099999999999997E-2</c:v>
                </c:pt>
                <c:pt idx="686">
                  <c:v>4.8250000000000001E-2</c:v>
                </c:pt>
                <c:pt idx="687">
                  <c:v>4.7670000000000004E-2</c:v>
                </c:pt>
                <c:pt idx="688">
                  <c:v>4.845E-2</c:v>
                </c:pt>
                <c:pt idx="689">
                  <c:v>4.8620000000000003E-2</c:v>
                </c:pt>
                <c:pt idx="690">
                  <c:v>4.9000000000000002E-2</c:v>
                </c:pt>
                <c:pt idx="691">
                  <c:v>4.8930000000000001E-2</c:v>
                </c:pt>
                <c:pt idx="692">
                  <c:v>4.9419999999999999E-2</c:v>
                </c:pt>
                <c:pt idx="693">
                  <c:v>5.0270000000000002E-2</c:v>
                </c:pt>
                <c:pt idx="694">
                  <c:v>5.0439999999999999E-2</c:v>
                </c:pt>
                <c:pt idx="695">
                  <c:v>5.0509999999999999E-2</c:v>
                </c:pt>
                <c:pt idx="696">
                  <c:v>4.9950000000000001E-2</c:v>
                </c:pt>
                <c:pt idx="697">
                  <c:v>4.9699999999999994E-2</c:v>
                </c:pt>
                <c:pt idx="698">
                  <c:v>4.9640000000000004E-2</c:v>
                </c:pt>
                <c:pt idx="699">
                  <c:v>5.024E-2</c:v>
                </c:pt>
                <c:pt idx="700">
                  <c:v>5.1060000000000001E-2</c:v>
                </c:pt>
                <c:pt idx="701">
                  <c:v>5.212E-2</c:v>
                </c:pt>
                <c:pt idx="702">
                  <c:v>5.1889999999999999E-2</c:v>
                </c:pt>
                <c:pt idx="703">
                  <c:v>5.1810000000000002E-2</c:v>
                </c:pt>
                <c:pt idx="704">
                  <c:v>5.0940000000000006E-2</c:v>
                </c:pt>
                <c:pt idx="705">
                  <c:v>5.0250000000000003E-2</c:v>
                </c:pt>
                <c:pt idx="706">
                  <c:v>4.9729999999999996E-2</c:v>
                </c:pt>
                <c:pt idx="707">
                  <c:v>4.929E-2</c:v>
                </c:pt>
                <c:pt idx="708">
                  <c:v>4.9400000000000006E-2</c:v>
                </c:pt>
                <c:pt idx="709">
                  <c:v>5.015E-2</c:v>
                </c:pt>
                <c:pt idx="710">
                  <c:v>5.0250000000000003E-2</c:v>
                </c:pt>
                <c:pt idx="711">
                  <c:v>5.0629999999999994E-2</c:v>
                </c:pt>
                <c:pt idx="712">
                  <c:v>5.0639999999999998E-2</c:v>
                </c:pt>
                <c:pt idx="713">
                  <c:v>5.0720000000000001E-2</c:v>
                </c:pt>
                <c:pt idx="714">
                  <c:v>5.0900000000000001E-2</c:v>
                </c:pt>
                <c:pt idx="715">
                  <c:v>5.0919999999999993E-2</c:v>
                </c:pt>
                <c:pt idx="716">
                  <c:v>5.0890000000000005E-2</c:v>
                </c:pt>
                <c:pt idx="717">
                  <c:v>5.0720000000000001E-2</c:v>
                </c:pt>
                <c:pt idx="718">
                  <c:v>5.0709999999999998E-2</c:v>
                </c:pt>
                <c:pt idx="719">
                  <c:v>5.0130000000000001E-2</c:v>
                </c:pt>
                <c:pt idx="720">
                  <c:v>5.0389999999999997E-2</c:v>
                </c:pt>
                <c:pt idx="721">
                  <c:v>5.1180000000000003E-2</c:v>
                </c:pt>
                <c:pt idx="722">
                  <c:v>5.1380000000000002E-2</c:v>
                </c:pt>
                <c:pt idx="723">
                  <c:v>5.1589999999999997E-2</c:v>
                </c:pt>
                <c:pt idx="724">
                  <c:v>5.1769999999999997E-2</c:v>
                </c:pt>
                <c:pt idx="725">
                  <c:v>5.2130000000000003E-2</c:v>
                </c:pt>
                <c:pt idx="726">
                  <c:v>5.2019999999999997E-2</c:v>
                </c:pt>
                <c:pt idx="727">
                  <c:v>5.2229999999999999E-2</c:v>
                </c:pt>
                <c:pt idx="728">
                  <c:v>5.1900000000000002E-2</c:v>
                </c:pt>
                <c:pt idx="729">
                  <c:v>5.1729999999999998E-2</c:v>
                </c:pt>
                <c:pt idx="730">
                  <c:v>5.1279999999999999E-2</c:v>
                </c:pt>
                <c:pt idx="731">
                  <c:v>5.1159999999999997E-2</c:v>
                </c:pt>
                <c:pt idx="732">
                  <c:v>5.0900000000000001E-2</c:v>
                </c:pt>
                <c:pt idx="733">
                  <c:v>5.0750000000000003E-2</c:v>
                </c:pt>
                <c:pt idx="734">
                  <c:v>5.0730000000000004E-2</c:v>
                </c:pt>
                <c:pt idx="735">
                  <c:v>5.0750000000000003E-2</c:v>
                </c:pt>
                <c:pt idx="736">
                  <c:v>5.1130000000000002E-2</c:v>
                </c:pt>
                <c:pt idx="737">
                  <c:v>5.1470000000000002E-2</c:v>
                </c:pt>
                <c:pt idx="738">
                  <c:v>5.1109999999999996E-2</c:v>
                </c:pt>
                <c:pt idx="739">
                  <c:v>5.151E-2</c:v>
                </c:pt>
                <c:pt idx="740">
                  <c:v>5.0700000000000002E-2</c:v>
                </c:pt>
                <c:pt idx="741">
                  <c:v>5.0709999999999998E-2</c:v>
                </c:pt>
                <c:pt idx="742">
                  <c:v>4.9729999999999996E-2</c:v>
                </c:pt>
                <c:pt idx="743">
                  <c:v>4.8890000000000003E-2</c:v>
                </c:pt>
                <c:pt idx="744">
                  <c:v>5.008E-2</c:v>
                </c:pt>
                <c:pt idx="745">
                  <c:v>5.0460000000000005E-2</c:v>
                </c:pt>
                <c:pt idx="746">
                  <c:v>5.2110000000000004E-2</c:v>
                </c:pt>
                <c:pt idx="747">
                  <c:v>5.305E-2</c:v>
                </c:pt>
                <c:pt idx="748">
                  <c:v>5.3559999999999997E-2</c:v>
                </c:pt>
                <c:pt idx="749">
                  <c:v>5.3620000000000001E-2</c:v>
                </c:pt>
                <c:pt idx="750">
                  <c:v>5.3200000000000004E-2</c:v>
                </c:pt>
                <c:pt idx="751">
                  <c:v>5.3259999999999995E-2</c:v>
                </c:pt>
                <c:pt idx="752">
                  <c:v>5.3429999999999998E-2</c:v>
                </c:pt>
                <c:pt idx="753">
                  <c:v>5.2659999999999998E-2</c:v>
                </c:pt>
                <c:pt idx="754">
                  <c:v>5.2900000000000003E-2</c:v>
                </c:pt>
                <c:pt idx="755">
                  <c:v>5.2999999999999999E-2</c:v>
                </c:pt>
                <c:pt idx="756">
                  <c:v>5.2919999999999995E-2</c:v>
                </c:pt>
                <c:pt idx="757">
                  <c:v>5.2930000000000005E-2</c:v>
                </c:pt>
                <c:pt idx="758">
                  <c:v>5.3289999999999997E-2</c:v>
                </c:pt>
                <c:pt idx="759">
                  <c:v>5.3600000000000002E-2</c:v>
                </c:pt>
                <c:pt idx="760">
                  <c:v>5.289E-2</c:v>
                </c:pt>
                <c:pt idx="761">
                  <c:v>5.3030000000000001E-2</c:v>
                </c:pt>
                <c:pt idx="762">
                  <c:v>5.4100000000000002E-2</c:v>
                </c:pt>
                <c:pt idx="763">
                  <c:v>5.5010000000000003E-2</c:v>
                </c:pt>
                <c:pt idx="764">
                  <c:v>5.4309999999999997E-2</c:v>
                </c:pt>
                <c:pt idx="765">
                  <c:v>5.271E-2</c:v>
                </c:pt>
                <c:pt idx="766">
                  <c:v>5.2359999999999997E-2</c:v>
                </c:pt>
                <c:pt idx="767">
                  <c:v>5.3120000000000001E-2</c:v>
                </c:pt>
                <c:pt idx="768">
                  <c:v>5.4309999999999997E-2</c:v>
                </c:pt>
                <c:pt idx="769">
                  <c:v>5.5190000000000003E-2</c:v>
                </c:pt>
                <c:pt idx="770">
                  <c:v>5.6410000000000002E-2</c:v>
                </c:pt>
                <c:pt idx="771">
                  <c:v>5.6829999999999999E-2</c:v>
                </c:pt>
                <c:pt idx="772">
                  <c:v>5.6939999999999998E-2</c:v>
                </c:pt>
                <c:pt idx="773">
                  <c:v>5.7160000000000002E-2</c:v>
                </c:pt>
                <c:pt idx="774">
                  <c:v>5.772E-2</c:v>
                </c:pt>
                <c:pt idx="775">
                  <c:v>5.7270000000000001E-2</c:v>
                </c:pt>
                <c:pt idx="776">
                  <c:v>5.8049999999999997E-2</c:v>
                </c:pt>
                <c:pt idx="777">
                  <c:v>5.7689999999999998E-2</c:v>
                </c:pt>
                <c:pt idx="778">
                  <c:v>5.6590000000000001E-2</c:v>
                </c:pt>
                <c:pt idx="779">
                  <c:v>5.5510000000000004E-2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52F-4A20-8911-665B8CF614CF}"/>
            </c:ext>
          </c:extLst>
        </c:ser>
        <c:ser>
          <c:idx val="2"/>
          <c:order val="3"/>
          <c:tx>
            <c:strRef>
              <c:f>Eurobonds_Comparo!$D$7</c:f>
              <c:strCache>
                <c:ptCount val="1"/>
                <c:pt idx="0">
                  <c:v>Azerbaijan '24|1.25b|4.75%|BB+</c:v>
                </c:pt>
              </c:strCache>
            </c:strRef>
          </c:tx>
          <c:spPr>
            <a:ln w="25400" cap="rnd">
              <a:solidFill>
                <a:srgbClr val="9BB680"/>
              </a:solidFill>
            </a:ln>
            <a:effectLst/>
          </c:spPr>
          <c:marker>
            <c:symbol val="none"/>
          </c:marker>
          <c:dLbls>
            <c:dLbl>
              <c:idx val="549"/>
              <c:layout>
                <c:manualLayout>
                  <c:x val="0.116858973958679"/>
                  <c:y val="-0.3360675465250662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17.32%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2F-4A20-8911-665B8CF614CF}"/>
                </c:ext>
              </c:extLst>
            </c:dLbl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Eurobonds_Comparo!$A$8:$A$787</c:f>
              <c:numCache>
                <c:formatCode>dd\.mm\.yyyy</c:formatCode>
                <c:ptCount val="780"/>
                <c:pt idx="0">
                  <c:v>45443</c:v>
                </c:pt>
                <c:pt idx="1">
                  <c:v>45442</c:v>
                </c:pt>
                <c:pt idx="2">
                  <c:v>45441</c:v>
                </c:pt>
                <c:pt idx="3">
                  <c:v>45440</c:v>
                </c:pt>
                <c:pt idx="4">
                  <c:v>45436</c:v>
                </c:pt>
                <c:pt idx="5">
                  <c:v>45435</c:v>
                </c:pt>
                <c:pt idx="6">
                  <c:v>45434</c:v>
                </c:pt>
                <c:pt idx="7">
                  <c:v>45433</c:v>
                </c:pt>
                <c:pt idx="8">
                  <c:v>45432</c:v>
                </c:pt>
                <c:pt idx="9">
                  <c:v>45429</c:v>
                </c:pt>
                <c:pt idx="10">
                  <c:v>45428</c:v>
                </c:pt>
                <c:pt idx="11">
                  <c:v>45427</c:v>
                </c:pt>
                <c:pt idx="12">
                  <c:v>45426</c:v>
                </c:pt>
                <c:pt idx="13">
                  <c:v>45425</c:v>
                </c:pt>
                <c:pt idx="14">
                  <c:v>45422</c:v>
                </c:pt>
                <c:pt idx="15">
                  <c:v>45421</c:v>
                </c:pt>
                <c:pt idx="16">
                  <c:v>45420</c:v>
                </c:pt>
                <c:pt idx="17">
                  <c:v>45419</c:v>
                </c:pt>
                <c:pt idx="18">
                  <c:v>45418</c:v>
                </c:pt>
                <c:pt idx="19">
                  <c:v>45415</c:v>
                </c:pt>
                <c:pt idx="20">
                  <c:v>45414</c:v>
                </c:pt>
                <c:pt idx="21">
                  <c:v>45413</c:v>
                </c:pt>
                <c:pt idx="22">
                  <c:v>45412</c:v>
                </c:pt>
                <c:pt idx="23">
                  <c:v>45411</c:v>
                </c:pt>
                <c:pt idx="24">
                  <c:v>45408</c:v>
                </c:pt>
                <c:pt idx="25">
                  <c:v>45407</c:v>
                </c:pt>
                <c:pt idx="26">
                  <c:v>45406</c:v>
                </c:pt>
                <c:pt idx="27">
                  <c:v>45405</c:v>
                </c:pt>
                <c:pt idx="28">
                  <c:v>45404</c:v>
                </c:pt>
                <c:pt idx="29">
                  <c:v>45401</c:v>
                </c:pt>
                <c:pt idx="30">
                  <c:v>45400</c:v>
                </c:pt>
                <c:pt idx="31">
                  <c:v>45399</c:v>
                </c:pt>
                <c:pt idx="32">
                  <c:v>45398</c:v>
                </c:pt>
                <c:pt idx="33">
                  <c:v>45397</c:v>
                </c:pt>
                <c:pt idx="34">
                  <c:v>45394</c:v>
                </c:pt>
                <c:pt idx="35">
                  <c:v>45393</c:v>
                </c:pt>
                <c:pt idx="36">
                  <c:v>45392</c:v>
                </c:pt>
                <c:pt idx="37">
                  <c:v>45391</c:v>
                </c:pt>
                <c:pt idx="38">
                  <c:v>45390</c:v>
                </c:pt>
                <c:pt idx="39">
                  <c:v>45387</c:v>
                </c:pt>
                <c:pt idx="40">
                  <c:v>45386</c:v>
                </c:pt>
                <c:pt idx="41">
                  <c:v>45385</c:v>
                </c:pt>
                <c:pt idx="42">
                  <c:v>45384</c:v>
                </c:pt>
                <c:pt idx="43">
                  <c:v>45383</c:v>
                </c:pt>
                <c:pt idx="44">
                  <c:v>45379</c:v>
                </c:pt>
                <c:pt idx="45">
                  <c:v>45378</c:v>
                </c:pt>
                <c:pt idx="46">
                  <c:v>45377</c:v>
                </c:pt>
                <c:pt idx="47">
                  <c:v>45376</c:v>
                </c:pt>
                <c:pt idx="48">
                  <c:v>45373</c:v>
                </c:pt>
                <c:pt idx="49">
                  <c:v>45372</c:v>
                </c:pt>
                <c:pt idx="50">
                  <c:v>45371</c:v>
                </c:pt>
                <c:pt idx="51">
                  <c:v>45370</c:v>
                </c:pt>
                <c:pt idx="52">
                  <c:v>45369</c:v>
                </c:pt>
                <c:pt idx="53">
                  <c:v>45366</c:v>
                </c:pt>
                <c:pt idx="54">
                  <c:v>45365</c:v>
                </c:pt>
                <c:pt idx="55">
                  <c:v>45364</c:v>
                </c:pt>
                <c:pt idx="56">
                  <c:v>45363</c:v>
                </c:pt>
                <c:pt idx="57">
                  <c:v>45362</c:v>
                </c:pt>
                <c:pt idx="58">
                  <c:v>45359</c:v>
                </c:pt>
                <c:pt idx="59">
                  <c:v>45358</c:v>
                </c:pt>
                <c:pt idx="60">
                  <c:v>45357</c:v>
                </c:pt>
                <c:pt idx="61">
                  <c:v>45356</c:v>
                </c:pt>
                <c:pt idx="62">
                  <c:v>45355</c:v>
                </c:pt>
                <c:pt idx="63">
                  <c:v>45352</c:v>
                </c:pt>
                <c:pt idx="64">
                  <c:v>45351</c:v>
                </c:pt>
                <c:pt idx="65">
                  <c:v>45350</c:v>
                </c:pt>
                <c:pt idx="66">
                  <c:v>45349</c:v>
                </c:pt>
                <c:pt idx="67">
                  <c:v>45348</c:v>
                </c:pt>
                <c:pt idx="68">
                  <c:v>45345</c:v>
                </c:pt>
                <c:pt idx="69">
                  <c:v>45344</c:v>
                </c:pt>
                <c:pt idx="70">
                  <c:v>45343</c:v>
                </c:pt>
                <c:pt idx="71">
                  <c:v>45342</c:v>
                </c:pt>
                <c:pt idx="72">
                  <c:v>45338</c:v>
                </c:pt>
                <c:pt idx="73">
                  <c:v>45337</c:v>
                </c:pt>
                <c:pt idx="74">
                  <c:v>45336</c:v>
                </c:pt>
                <c:pt idx="75">
                  <c:v>45335</c:v>
                </c:pt>
                <c:pt idx="76">
                  <c:v>45334</c:v>
                </c:pt>
                <c:pt idx="77">
                  <c:v>45331</c:v>
                </c:pt>
                <c:pt idx="78">
                  <c:v>45330</c:v>
                </c:pt>
                <c:pt idx="79">
                  <c:v>45329</c:v>
                </c:pt>
                <c:pt idx="80">
                  <c:v>45328</c:v>
                </c:pt>
                <c:pt idx="81">
                  <c:v>45327</c:v>
                </c:pt>
                <c:pt idx="82">
                  <c:v>45324</c:v>
                </c:pt>
                <c:pt idx="83">
                  <c:v>45323</c:v>
                </c:pt>
                <c:pt idx="84">
                  <c:v>45322</c:v>
                </c:pt>
                <c:pt idx="85">
                  <c:v>45321</c:v>
                </c:pt>
                <c:pt idx="86">
                  <c:v>45320</c:v>
                </c:pt>
                <c:pt idx="87">
                  <c:v>45317</c:v>
                </c:pt>
                <c:pt idx="88">
                  <c:v>45316</c:v>
                </c:pt>
                <c:pt idx="89">
                  <c:v>45315</c:v>
                </c:pt>
                <c:pt idx="90">
                  <c:v>45314</c:v>
                </c:pt>
                <c:pt idx="91">
                  <c:v>45313</c:v>
                </c:pt>
                <c:pt idx="92">
                  <c:v>45310</c:v>
                </c:pt>
                <c:pt idx="93">
                  <c:v>45309</c:v>
                </c:pt>
                <c:pt idx="94">
                  <c:v>45308</c:v>
                </c:pt>
                <c:pt idx="95">
                  <c:v>45307</c:v>
                </c:pt>
                <c:pt idx="96">
                  <c:v>45303</c:v>
                </c:pt>
                <c:pt idx="97">
                  <c:v>45302</c:v>
                </c:pt>
                <c:pt idx="98">
                  <c:v>45301</c:v>
                </c:pt>
                <c:pt idx="99">
                  <c:v>45300</c:v>
                </c:pt>
                <c:pt idx="100">
                  <c:v>45299</c:v>
                </c:pt>
                <c:pt idx="101">
                  <c:v>45296</c:v>
                </c:pt>
                <c:pt idx="102">
                  <c:v>45295</c:v>
                </c:pt>
                <c:pt idx="103">
                  <c:v>45294</c:v>
                </c:pt>
                <c:pt idx="104">
                  <c:v>45293</c:v>
                </c:pt>
                <c:pt idx="105">
                  <c:v>45289</c:v>
                </c:pt>
                <c:pt idx="106">
                  <c:v>45288</c:v>
                </c:pt>
                <c:pt idx="107">
                  <c:v>45287</c:v>
                </c:pt>
                <c:pt idx="108">
                  <c:v>45286</c:v>
                </c:pt>
                <c:pt idx="109">
                  <c:v>45282</c:v>
                </c:pt>
                <c:pt idx="110">
                  <c:v>45281</c:v>
                </c:pt>
                <c:pt idx="111">
                  <c:v>45280</c:v>
                </c:pt>
                <c:pt idx="112">
                  <c:v>45279</c:v>
                </c:pt>
                <c:pt idx="113">
                  <c:v>45278</c:v>
                </c:pt>
                <c:pt idx="114">
                  <c:v>45275</c:v>
                </c:pt>
                <c:pt idx="115">
                  <c:v>45274</c:v>
                </c:pt>
                <c:pt idx="116">
                  <c:v>45273</c:v>
                </c:pt>
                <c:pt idx="117">
                  <c:v>45272</c:v>
                </c:pt>
                <c:pt idx="118">
                  <c:v>45271</c:v>
                </c:pt>
                <c:pt idx="119">
                  <c:v>45268</c:v>
                </c:pt>
                <c:pt idx="120">
                  <c:v>45267</c:v>
                </c:pt>
                <c:pt idx="121">
                  <c:v>45266</c:v>
                </c:pt>
                <c:pt idx="122">
                  <c:v>45265</c:v>
                </c:pt>
                <c:pt idx="123">
                  <c:v>45264</c:v>
                </c:pt>
                <c:pt idx="124">
                  <c:v>45261</c:v>
                </c:pt>
                <c:pt idx="125">
                  <c:v>45260</c:v>
                </c:pt>
                <c:pt idx="126">
                  <c:v>45259</c:v>
                </c:pt>
                <c:pt idx="127">
                  <c:v>45258</c:v>
                </c:pt>
                <c:pt idx="128">
                  <c:v>45257</c:v>
                </c:pt>
                <c:pt idx="129">
                  <c:v>45254</c:v>
                </c:pt>
                <c:pt idx="130">
                  <c:v>45252</c:v>
                </c:pt>
                <c:pt idx="131">
                  <c:v>45251</c:v>
                </c:pt>
                <c:pt idx="132">
                  <c:v>45250</c:v>
                </c:pt>
                <c:pt idx="133">
                  <c:v>45247</c:v>
                </c:pt>
                <c:pt idx="134">
                  <c:v>45246</c:v>
                </c:pt>
                <c:pt idx="135">
                  <c:v>45245</c:v>
                </c:pt>
                <c:pt idx="136">
                  <c:v>45244</c:v>
                </c:pt>
                <c:pt idx="137">
                  <c:v>45243</c:v>
                </c:pt>
                <c:pt idx="138">
                  <c:v>45240</c:v>
                </c:pt>
                <c:pt idx="139">
                  <c:v>45239</c:v>
                </c:pt>
                <c:pt idx="140">
                  <c:v>45238</c:v>
                </c:pt>
                <c:pt idx="141">
                  <c:v>45237</c:v>
                </c:pt>
                <c:pt idx="142">
                  <c:v>45236</c:v>
                </c:pt>
                <c:pt idx="143">
                  <c:v>45233</c:v>
                </c:pt>
                <c:pt idx="144">
                  <c:v>45232</c:v>
                </c:pt>
                <c:pt idx="145">
                  <c:v>45231</c:v>
                </c:pt>
                <c:pt idx="146">
                  <c:v>45230</c:v>
                </c:pt>
                <c:pt idx="147">
                  <c:v>45229</c:v>
                </c:pt>
                <c:pt idx="148">
                  <c:v>45226</c:v>
                </c:pt>
                <c:pt idx="149">
                  <c:v>45225</c:v>
                </c:pt>
                <c:pt idx="150">
                  <c:v>45224</c:v>
                </c:pt>
                <c:pt idx="151">
                  <c:v>45223</c:v>
                </c:pt>
                <c:pt idx="152">
                  <c:v>45222</c:v>
                </c:pt>
                <c:pt idx="153">
                  <c:v>45219</c:v>
                </c:pt>
                <c:pt idx="154">
                  <c:v>45218</c:v>
                </c:pt>
                <c:pt idx="155">
                  <c:v>45217</c:v>
                </c:pt>
                <c:pt idx="156">
                  <c:v>45216</c:v>
                </c:pt>
                <c:pt idx="157">
                  <c:v>45215</c:v>
                </c:pt>
                <c:pt idx="158">
                  <c:v>45212</c:v>
                </c:pt>
                <c:pt idx="159">
                  <c:v>45211</c:v>
                </c:pt>
                <c:pt idx="160">
                  <c:v>45210</c:v>
                </c:pt>
                <c:pt idx="161">
                  <c:v>45209</c:v>
                </c:pt>
                <c:pt idx="162">
                  <c:v>45205</c:v>
                </c:pt>
                <c:pt idx="163">
                  <c:v>45204</c:v>
                </c:pt>
                <c:pt idx="164">
                  <c:v>45203</c:v>
                </c:pt>
                <c:pt idx="165">
                  <c:v>45202</c:v>
                </c:pt>
                <c:pt idx="166">
                  <c:v>45201</c:v>
                </c:pt>
                <c:pt idx="167">
                  <c:v>45198</c:v>
                </c:pt>
                <c:pt idx="168">
                  <c:v>45197</c:v>
                </c:pt>
                <c:pt idx="169">
                  <c:v>45196</c:v>
                </c:pt>
                <c:pt idx="170">
                  <c:v>45195</c:v>
                </c:pt>
                <c:pt idx="171">
                  <c:v>45194</c:v>
                </c:pt>
                <c:pt idx="172">
                  <c:v>45191</c:v>
                </c:pt>
                <c:pt idx="173">
                  <c:v>45190</c:v>
                </c:pt>
                <c:pt idx="174">
                  <c:v>45189</c:v>
                </c:pt>
                <c:pt idx="175">
                  <c:v>45188</c:v>
                </c:pt>
                <c:pt idx="176">
                  <c:v>45187</c:v>
                </c:pt>
                <c:pt idx="177">
                  <c:v>45184</c:v>
                </c:pt>
                <c:pt idx="178">
                  <c:v>45183</c:v>
                </c:pt>
                <c:pt idx="179">
                  <c:v>45182</c:v>
                </c:pt>
                <c:pt idx="180">
                  <c:v>45181</c:v>
                </c:pt>
                <c:pt idx="181">
                  <c:v>45180</c:v>
                </c:pt>
                <c:pt idx="182">
                  <c:v>45177</c:v>
                </c:pt>
                <c:pt idx="183">
                  <c:v>45176</c:v>
                </c:pt>
                <c:pt idx="184">
                  <c:v>45175</c:v>
                </c:pt>
                <c:pt idx="185">
                  <c:v>45174</c:v>
                </c:pt>
                <c:pt idx="186">
                  <c:v>45170</c:v>
                </c:pt>
                <c:pt idx="187">
                  <c:v>45169</c:v>
                </c:pt>
                <c:pt idx="188">
                  <c:v>45168</c:v>
                </c:pt>
                <c:pt idx="189">
                  <c:v>45167</c:v>
                </c:pt>
                <c:pt idx="190">
                  <c:v>45166</c:v>
                </c:pt>
                <c:pt idx="191">
                  <c:v>45163</c:v>
                </c:pt>
                <c:pt idx="192">
                  <c:v>45162</c:v>
                </c:pt>
                <c:pt idx="193">
                  <c:v>45161</c:v>
                </c:pt>
                <c:pt idx="194">
                  <c:v>45160</c:v>
                </c:pt>
                <c:pt idx="195">
                  <c:v>45159</c:v>
                </c:pt>
                <c:pt idx="196">
                  <c:v>45156</c:v>
                </c:pt>
                <c:pt idx="197">
                  <c:v>45155</c:v>
                </c:pt>
                <c:pt idx="198">
                  <c:v>45154</c:v>
                </c:pt>
                <c:pt idx="199">
                  <c:v>45153</c:v>
                </c:pt>
                <c:pt idx="200">
                  <c:v>45152</c:v>
                </c:pt>
                <c:pt idx="201">
                  <c:v>45149</c:v>
                </c:pt>
                <c:pt idx="202">
                  <c:v>45148</c:v>
                </c:pt>
                <c:pt idx="203">
                  <c:v>45147</c:v>
                </c:pt>
                <c:pt idx="204">
                  <c:v>45146</c:v>
                </c:pt>
                <c:pt idx="205">
                  <c:v>45145</c:v>
                </c:pt>
                <c:pt idx="206">
                  <c:v>45142</c:v>
                </c:pt>
                <c:pt idx="207">
                  <c:v>45141</c:v>
                </c:pt>
                <c:pt idx="208">
                  <c:v>45140</c:v>
                </c:pt>
                <c:pt idx="209">
                  <c:v>45139</c:v>
                </c:pt>
                <c:pt idx="210">
                  <c:v>45138</c:v>
                </c:pt>
                <c:pt idx="211">
                  <c:v>45135</c:v>
                </c:pt>
                <c:pt idx="212">
                  <c:v>45134</c:v>
                </c:pt>
                <c:pt idx="213">
                  <c:v>45133</c:v>
                </c:pt>
                <c:pt idx="214">
                  <c:v>45132</c:v>
                </c:pt>
                <c:pt idx="215">
                  <c:v>45131</c:v>
                </c:pt>
                <c:pt idx="216">
                  <c:v>45128</c:v>
                </c:pt>
                <c:pt idx="217">
                  <c:v>45127</c:v>
                </c:pt>
                <c:pt idx="218">
                  <c:v>45126</c:v>
                </c:pt>
                <c:pt idx="219">
                  <c:v>45125</c:v>
                </c:pt>
                <c:pt idx="220">
                  <c:v>45124</c:v>
                </c:pt>
                <c:pt idx="221">
                  <c:v>45121</c:v>
                </c:pt>
                <c:pt idx="222">
                  <c:v>45120</c:v>
                </c:pt>
                <c:pt idx="223">
                  <c:v>45119</c:v>
                </c:pt>
                <c:pt idx="224">
                  <c:v>45118</c:v>
                </c:pt>
                <c:pt idx="225">
                  <c:v>45117</c:v>
                </c:pt>
                <c:pt idx="226">
                  <c:v>45114</c:v>
                </c:pt>
                <c:pt idx="227">
                  <c:v>45113</c:v>
                </c:pt>
                <c:pt idx="228">
                  <c:v>45112</c:v>
                </c:pt>
                <c:pt idx="229">
                  <c:v>45110</c:v>
                </c:pt>
                <c:pt idx="230">
                  <c:v>45107</c:v>
                </c:pt>
                <c:pt idx="231">
                  <c:v>45106</c:v>
                </c:pt>
                <c:pt idx="232">
                  <c:v>45105</c:v>
                </c:pt>
                <c:pt idx="233">
                  <c:v>45104</c:v>
                </c:pt>
                <c:pt idx="234">
                  <c:v>45103</c:v>
                </c:pt>
                <c:pt idx="235">
                  <c:v>45100</c:v>
                </c:pt>
                <c:pt idx="236">
                  <c:v>45099</c:v>
                </c:pt>
                <c:pt idx="237">
                  <c:v>45098</c:v>
                </c:pt>
                <c:pt idx="238">
                  <c:v>45097</c:v>
                </c:pt>
                <c:pt idx="239">
                  <c:v>45093</c:v>
                </c:pt>
                <c:pt idx="240">
                  <c:v>45092</c:v>
                </c:pt>
                <c:pt idx="241">
                  <c:v>45091</c:v>
                </c:pt>
                <c:pt idx="242">
                  <c:v>45090</c:v>
                </c:pt>
                <c:pt idx="243">
                  <c:v>45089</c:v>
                </c:pt>
                <c:pt idx="244">
                  <c:v>45086</c:v>
                </c:pt>
                <c:pt idx="245">
                  <c:v>45085</c:v>
                </c:pt>
                <c:pt idx="246">
                  <c:v>45084</c:v>
                </c:pt>
                <c:pt idx="247">
                  <c:v>45083</c:v>
                </c:pt>
                <c:pt idx="248">
                  <c:v>45082</c:v>
                </c:pt>
                <c:pt idx="249">
                  <c:v>45079</c:v>
                </c:pt>
                <c:pt idx="250">
                  <c:v>45078</c:v>
                </c:pt>
                <c:pt idx="251">
                  <c:v>45077</c:v>
                </c:pt>
                <c:pt idx="252">
                  <c:v>45076</c:v>
                </c:pt>
                <c:pt idx="253">
                  <c:v>45072</c:v>
                </c:pt>
                <c:pt idx="254">
                  <c:v>45071</c:v>
                </c:pt>
                <c:pt idx="255">
                  <c:v>45070</c:v>
                </c:pt>
                <c:pt idx="256">
                  <c:v>45069</c:v>
                </c:pt>
                <c:pt idx="257">
                  <c:v>45068</c:v>
                </c:pt>
                <c:pt idx="258">
                  <c:v>45065</c:v>
                </c:pt>
                <c:pt idx="259">
                  <c:v>45064</c:v>
                </c:pt>
                <c:pt idx="260">
                  <c:v>45063</c:v>
                </c:pt>
                <c:pt idx="261">
                  <c:v>45062</c:v>
                </c:pt>
                <c:pt idx="262">
                  <c:v>45061</c:v>
                </c:pt>
                <c:pt idx="263">
                  <c:v>45058</c:v>
                </c:pt>
                <c:pt idx="264">
                  <c:v>45057</c:v>
                </c:pt>
                <c:pt idx="265">
                  <c:v>45056</c:v>
                </c:pt>
                <c:pt idx="266">
                  <c:v>45055</c:v>
                </c:pt>
                <c:pt idx="267">
                  <c:v>45054</c:v>
                </c:pt>
                <c:pt idx="268">
                  <c:v>45051</c:v>
                </c:pt>
                <c:pt idx="269">
                  <c:v>45050</c:v>
                </c:pt>
                <c:pt idx="270">
                  <c:v>45049</c:v>
                </c:pt>
                <c:pt idx="271">
                  <c:v>45048</c:v>
                </c:pt>
                <c:pt idx="272">
                  <c:v>45047</c:v>
                </c:pt>
                <c:pt idx="273">
                  <c:v>45044</c:v>
                </c:pt>
                <c:pt idx="274">
                  <c:v>45043</c:v>
                </c:pt>
                <c:pt idx="275">
                  <c:v>45042</c:v>
                </c:pt>
                <c:pt idx="276">
                  <c:v>45041</c:v>
                </c:pt>
                <c:pt idx="277">
                  <c:v>45040</c:v>
                </c:pt>
                <c:pt idx="278">
                  <c:v>45037</c:v>
                </c:pt>
                <c:pt idx="279">
                  <c:v>45036</c:v>
                </c:pt>
                <c:pt idx="280">
                  <c:v>45035</c:v>
                </c:pt>
                <c:pt idx="281">
                  <c:v>45034</c:v>
                </c:pt>
                <c:pt idx="282">
                  <c:v>45033</c:v>
                </c:pt>
                <c:pt idx="283">
                  <c:v>45030</c:v>
                </c:pt>
                <c:pt idx="284">
                  <c:v>45029</c:v>
                </c:pt>
                <c:pt idx="285">
                  <c:v>45028</c:v>
                </c:pt>
                <c:pt idx="286">
                  <c:v>45027</c:v>
                </c:pt>
                <c:pt idx="287">
                  <c:v>45026</c:v>
                </c:pt>
                <c:pt idx="288">
                  <c:v>45023</c:v>
                </c:pt>
                <c:pt idx="289">
                  <c:v>45022</c:v>
                </c:pt>
                <c:pt idx="290">
                  <c:v>45021</c:v>
                </c:pt>
                <c:pt idx="291">
                  <c:v>45020</c:v>
                </c:pt>
                <c:pt idx="292">
                  <c:v>45019</c:v>
                </c:pt>
                <c:pt idx="293">
                  <c:v>45016</c:v>
                </c:pt>
                <c:pt idx="294">
                  <c:v>45015</c:v>
                </c:pt>
                <c:pt idx="295">
                  <c:v>45014</c:v>
                </c:pt>
                <c:pt idx="296">
                  <c:v>45013</c:v>
                </c:pt>
                <c:pt idx="297">
                  <c:v>45012</c:v>
                </c:pt>
                <c:pt idx="298">
                  <c:v>45009</c:v>
                </c:pt>
                <c:pt idx="299">
                  <c:v>45008</c:v>
                </c:pt>
                <c:pt idx="300">
                  <c:v>45007</c:v>
                </c:pt>
                <c:pt idx="301">
                  <c:v>45006</c:v>
                </c:pt>
                <c:pt idx="302">
                  <c:v>45005</c:v>
                </c:pt>
                <c:pt idx="303">
                  <c:v>45002</c:v>
                </c:pt>
                <c:pt idx="304">
                  <c:v>45001</c:v>
                </c:pt>
                <c:pt idx="305">
                  <c:v>45000</c:v>
                </c:pt>
                <c:pt idx="306">
                  <c:v>44999</c:v>
                </c:pt>
                <c:pt idx="307">
                  <c:v>44998</c:v>
                </c:pt>
                <c:pt idx="308">
                  <c:v>44995</c:v>
                </c:pt>
                <c:pt idx="309">
                  <c:v>44994</c:v>
                </c:pt>
                <c:pt idx="310">
                  <c:v>44993</c:v>
                </c:pt>
                <c:pt idx="311">
                  <c:v>44992</c:v>
                </c:pt>
                <c:pt idx="312">
                  <c:v>44991</c:v>
                </c:pt>
                <c:pt idx="313">
                  <c:v>44988</c:v>
                </c:pt>
                <c:pt idx="314">
                  <c:v>44987</c:v>
                </c:pt>
                <c:pt idx="315">
                  <c:v>44986</c:v>
                </c:pt>
                <c:pt idx="316">
                  <c:v>44985</c:v>
                </c:pt>
                <c:pt idx="317">
                  <c:v>44984</c:v>
                </c:pt>
                <c:pt idx="318">
                  <c:v>44981</c:v>
                </c:pt>
                <c:pt idx="319">
                  <c:v>44980</c:v>
                </c:pt>
                <c:pt idx="320">
                  <c:v>44979</c:v>
                </c:pt>
                <c:pt idx="321">
                  <c:v>44978</c:v>
                </c:pt>
                <c:pt idx="322">
                  <c:v>44974</c:v>
                </c:pt>
                <c:pt idx="323">
                  <c:v>44973</c:v>
                </c:pt>
                <c:pt idx="324">
                  <c:v>44972</c:v>
                </c:pt>
                <c:pt idx="325">
                  <c:v>44971</c:v>
                </c:pt>
                <c:pt idx="326">
                  <c:v>44970</c:v>
                </c:pt>
                <c:pt idx="327">
                  <c:v>44967</c:v>
                </c:pt>
                <c:pt idx="328">
                  <c:v>44966</c:v>
                </c:pt>
                <c:pt idx="329">
                  <c:v>44965</c:v>
                </c:pt>
                <c:pt idx="330">
                  <c:v>44964</c:v>
                </c:pt>
                <c:pt idx="331">
                  <c:v>44963</c:v>
                </c:pt>
                <c:pt idx="332">
                  <c:v>44960</c:v>
                </c:pt>
                <c:pt idx="333">
                  <c:v>44959</c:v>
                </c:pt>
                <c:pt idx="334">
                  <c:v>44958</c:v>
                </c:pt>
                <c:pt idx="335">
                  <c:v>44957</c:v>
                </c:pt>
                <c:pt idx="336">
                  <c:v>44956</c:v>
                </c:pt>
                <c:pt idx="337">
                  <c:v>44953</c:v>
                </c:pt>
                <c:pt idx="338">
                  <c:v>44952</c:v>
                </c:pt>
                <c:pt idx="339">
                  <c:v>44951</c:v>
                </c:pt>
                <c:pt idx="340">
                  <c:v>44950</c:v>
                </c:pt>
                <c:pt idx="341">
                  <c:v>44949</c:v>
                </c:pt>
                <c:pt idx="342">
                  <c:v>44946</c:v>
                </c:pt>
                <c:pt idx="343">
                  <c:v>44945</c:v>
                </c:pt>
                <c:pt idx="344">
                  <c:v>44944</c:v>
                </c:pt>
                <c:pt idx="345">
                  <c:v>44943</c:v>
                </c:pt>
                <c:pt idx="346">
                  <c:v>44939</c:v>
                </c:pt>
                <c:pt idx="347">
                  <c:v>44938</c:v>
                </c:pt>
                <c:pt idx="348">
                  <c:v>44937</c:v>
                </c:pt>
                <c:pt idx="349">
                  <c:v>44936</c:v>
                </c:pt>
                <c:pt idx="350">
                  <c:v>44935</c:v>
                </c:pt>
                <c:pt idx="351">
                  <c:v>44932</c:v>
                </c:pt>
                <c:pt idx="352">
                  <c:v>44931</c:v>
                </c:pt>
                <c:pt idx="353">
                  <c:v>44930</c:v>
                </c:pt>
                <c:pt idx="354">
                  <c:v>44929</c:v>
                </c:pt>
                <c:pt idx="355">
                  <c:v>44925</c:v>
                </c:pt>
                <c:pt idx="356">
                  <c:v>44924</c:v>
                </c:pt>
                <c:pt idx="357">
                  <c:v>44923</c:v>
                </c:pt>
                <c:pt idx="358">
                  <c:v>44922</c:v>
                </c:pt>
                <c:pt idx="359">
                  <c:v>44918</c:v>
                </c:pt>
                <c:pt idx="360">
                  <c:v>44917</c:v>
                </c:pt>
                <c:pt idx="361">
                  <c:v>44916</c:v>
                </c:pt>
                <c:pt idx="362">
                  <c:v>44915</c:v>
                </c:pt>
                <c:pt idx="363">
                  <c:v>44914</c:v>
                </c:pt>
                <c:pt idx="364">
                  <c:v>44911</c:v>
                </c:pt>
                <c:pt idx="365">
                  <c:v>44910</c:v>
                </c:pt>
                <c:pt idx="366">
                  <c:v>44909</c:v>
                </c:pt>
                <c:pt idx="367">
                  <c:v>44908</c:v>
                </c:pt>
                <c:pt idx="368">
                  <c:v>44907</c:v>
                </c:pt>
                <c:pt idx="369">
                  <c:v>44904</c:v>
                </c:pt>
                <c:pt idx="370">
                  <c:v>44903</c:v>
                </c:pt>
                <c:pt idx="371">
                  <c:v>44902</c:v>
                </c:pt>
                <c:pt idx="372">
                  <c:v>44901</c:v>
                </c:pt>
                <c:pt idx="373">
                  <c:v>44900</c:v>
                </c:pt>
                <c:pt idx="374">
                  <c:v>44897</c:v>
                </c:pt>
                <c:pt idx="375">
                  <c:v>44896</c:v>
                </c:pt>
                <c:pt idx="376">
                  <c:v>44895</c:v>
                </c:pt>
                <c:pt idx="377">
                  <c:v>44894</c:v>
                </c:pt>
                <c:pt idx="378">
                  <c:v>44893</c:v>
                </c:pt>
                <c:pt idx="379">
                  <c:v>44890</c:v>
                </c:pt>
                <c:pt idx="380">
                  <c:v>44888</c:v>
                </c:pt>
                <c:pt idx="381">
                  <c:v>44887</c:v>
                </c:pt>
                <c:pt idx="382">
                  <c:v>44886</c:v>
                </c:pt>
                <c:pt idx="383">
                  <c:v>44883</c:v>
                </c:pt>
                <c:pt idx="384">
                  <c:v>44882</c:v>
                </c:pt>
                <c:pt idx="385">
                  <c:v>44881</c:v>
                </c:pt>
                <c:pt idx="386">
                  <c:v>44880</c:v>
                </c:pt>
                <c:pt idx="387">
                  <c:v>44879</c:v>
                </c:pt>
                <c:pt idx="388">
                  <c:v>44875</c:v>
                </c:pt>
                <c:pt idx="389">
                  <c:v>44874</c:v>
                </c:pt>
                <c:pt idx="390">
                  <c:v>44873</c:v>
                </c:pt>
                <c:pt idx="391">
                  <c:v>44872</c:v>
                </c:pt>
                <c:pt idx="392">
                  <c:v>44869</c:v>
                </c:pt>
                <c:pt idx="393">
                  <c:v>44868</c:v>
                </c:pt>
                <c:pt idx="394">
                  <c:v>44867</c:v>
                </c:pt>
                <c:pt idx="395">
                  <c:v>44866</c:v>
                </c:pt>
                <c:pt idx="396">
                  <c:v>44865</c:v>
                </c:pt>
                <c:pt idx="397">
                  <c:v>44862</c:v>
                </c:pt>
                <c:pt idx="398">
                  <c:v>44861</c:v>
                </c:pt>
                <c:pt idx="399">
                  <c:v>44860</c:v>
                </c:pt>
                <c:pt idx="400">
                  <c:v>44859</c:v>
                </c:pt>
                <c:pt idx="401">
                  <c:v>44858</c:v>
                </c:pt>
                <c:pt idx="402">
                  <c:v>44855</c:v>
                </c:pt>
                <c:pt idx="403">
                  <c:v>44854</c:v>
                </c:pt>
                <c:pt idx="404">
                  <c:v>44853</c:v>
                </c:pt>
                <c:pt idx="405">
                  <c:v>44852</c:v>
                </c:pt>
                <c:pt idx="406">
                  <c:v>44851</c:v>
                </c:pt>
                <c:pt idx="407">
                  <c:v>44848</c:v>
                </c:pt>
                <c:pt idx="408">
                  <c:v>44847</c:v>
                </c:pt>
                <c:pt idx="409">
                  <c:v>44846</c:v>
                </c:pt>
                <c:pt idx="410">
                  <c:v>44845</c:v>
                </c:pt>
                <c:pt idx="411">
                  <c:v>44841</c:v>
                </c:pt>
                <c:pt idx="412">
                  <c:v>44840</c:v>
                </c:pt>
                <c:pt idx="413">
                  <c:v>44839</c:v>
                </c:pt>
                <c:pt idx="414">
                  <c:v>44838</c:v>
                </c:pt>
                <c:pt idx="415">
                  <c:v>44837</c:v>
                </c:pt>
                <c:pt idx="416">
                  <c:v>44834</c:v>
                </c:pt>
                <c:pt idx="417">
                  <c:v>44833</c:v>
                </c:pt>
                <c:pt idx="418">
                  <c:v>44832</c:v>
                </c:pt>
                <c:pt idx="419">
                  <c:v>44831</c:v>
                </c:pt>
                <c:pt idx="420">
                  <c:v>44830</c:v>
                </c:pt>
                <c:pt idx="421">
                  <c:v>44827</c:v>
                </c:pt>
                <c:pt idx="422">
                  <c:v>44826</c:v>
                </c:pt>
                <c:pt idx="423">
                  <c:v>44825</c:v>
                </c:pt>
                <c:pt idx="424">
                  <c:v>44824</c:v>
                </c:pt>
                <c:pt idx="425">
                  <c:v>44823</c:v>
                </c:pt>
                <c:pt idx="426">
                  <c:v>44820</c:v>
                </c:pt>
                <c:pt idx="427">
                  <c:v>44819</c:v>
                </c:pt>
                <c:pt idx="428">
                  <c:v>44818</c:v>
                </c:pt>
                <c:pt idx="429">
                  <c:v>44817</c:v>
                </c:pt>
                <c:pt idx="430">
                  <c:v>44816</c:v>
                </c:pt>
                <c:pt idx="431">
                  <c:v>44813</c:v>
                </c:pt>
                <c:pt idx="432">
                  <c:v>44812</c:v>
                </c:pt>
                <c:pt idx="433">
                  <c:v>44811</c:v>
                </c:pt>
                <c:pt idx="434">
                  <c:v>44810</c:v>
                </c:pt>
                <c:pt idx="435">
                  <c:v>44806</c:v>
                </c:pt>
                <c:pt idx="436">
                  <c:v>44805</c:v>
                </c:pt>
                <c:pt idx="437">
                  <c:v>44804</c:v>
                </c:pt>
                <c:pt idx="438">
                  <c:v>44803</c:v>
                </c:pt>
                <c:pt idx="439">
                  <c:v>44802</c:v>
                </c:pt>
                <c:pt idx="440">
                  <c:v>44799</c:v>
                </c:pt>
                <c:pt idx="441">
                  <c:v>44798</c:v>
                </c:pt>
                <c:pt idx="442">
                  <c:v>44797</c:v>
                </c:pt>
                <c:pt idx="443">
                  <c:v>44796</c:v>
                </c:pt>
                <c:pt idx="444">
                  <c:v>44795</c:v>
                </c:pt>
                <c:pt idx="445">
                  <c:v>44792</c:v>
                </c:pt>
                <c:pt idx="446">
                  <c:v>44791</c:v>
                </c:pt>
                <c:pt idx="447">
                  <c:v>44790</c:v>
                </c:pt>
                <c:pt idx="448">
                  <c:v>44789</c:v>
                </c:pt>
                <c:pt idx="449">
                  <c:v>44788</c:v>
                </c:pt>
                <c:pt idx="450">
                  <c:v>44785</c:v>
                </c:pt>
                <c:pt idx="451">
                  <c:v>44784</c:v>
                </c:pt>
                <c:pt idx="452">
                  <c:v>44783</c:v>
                </c:pt>
                <c:pt idx="453">
                  <c:v>44782</c:v>
                </c:pt>
                <c:pt idx="454">
                  <c:v>44781</c:v>
                </c:pt>
                <c:pt idx="455">
                  <c:v>44778</c:v>
                </c:pt>
                <c:pt idx="456">
                  <c:v>44777</c:v>
                </c:pt>
                <c:pt idx="457">
                  <c:v>44776</c:v>
                </c:pt>
                <c:pt idx="458">
                  <c:v>44775</c:v>
                </c:pt>
                <c:pt idx="459">
                  <c:v>44774</c:v>
                </c:pt>
                <c:pt idx="460">
                  <c:v>44771</c:v>
                </c:pt>
                <c:pt idx="461">
                  <c:v>44770</c:v>
                </c:pt>
                <c:pt idx="462">
                  <c:v>44769</c:v>
                </c:pt>
                <c:pt idx="463">
                  <c:v>44768</c:v>
                </c:pt>
                <c:pt idx="464">
                  <c:v>44767</c:v>
                </c:pt>
                <c:pt idx="465">
                  <c:v>44764</c:v>
                </c:pt>
                <c:pt idx="466">
                  <c:v>44763</c:v>
                </c:pt>
                <c:pt idx="467">
                  <c:v>44762</c:v>
                </c:pt>
                <c:pt idx="468">
                  <c:v>44761</c:v>
                </c:pt>
                <c:pt idx="469">
                  <c:v>44760</c:v>
                </c:pt>
                <c:pt idx="470">
                  <c:v>44757</c:v>
                </c:pt>
                <c:pt idx="471">
                  <c:v>44756</c:v>
                </c:pt>
                <c:pt idx="472">
                  <c:v>44755</c:v>
                </c:pt>
                <c:pt idx="473">
                  <c:v>44754</c:v>
                </c:pt>
                <c:pt idx="474">
                  <c:v>44753</c:v>
                </c:pt>
                <c:pt idx="475">
                  <c:v>44750</c:v>
                </c:pt>
                <c:pt idx="476">
                  <c:v>44749</c:v>
                </c:pt>
                <c:pt idx="477">
                  <c:v>44748</c:v>
                </c:pt>
                <c:pt idx="478">
                  <c:v>44747</c:v>
                </c:pt>
                <c:pt idx="479">
                  <c:v>44743</c:v>
                </c:pt>
                <c:pt idx="480">
                  <c:v>44742</c:v>
                </c:pt>
                <c:pt idx="481">
                  <c:v>44741</c:v>
                </c:pt>
                <c:pt idx="482">
                  <c:v>44740</c:v>
                </c:pt>
                <c:pt idx="483">
                  <c:v>44739</c:v>
                </c:pt>
                <c:pt idx="484">
                  <c:v>44736</c:v>
                </c:pt>
                <c:pt idx="485">
                  <c:v>44735</c:v>
                </c:pt>
                <c:pt idx="486">
                  <c:v>44734</c:v>
                </c:pt>
                <c:pt idx="487">
                  <c:v>44733</c:v>
                </c:pt>
                <c:pt idx="488">
                  <c:v>44729</c:v>
                </c:pt>
                <c:pt idx="489">
                  <c:v>44728</c:v>
                </c:pt>
                <c:pt idx="490">
                  <c:v>44727</c:v>
                </c:pt>
                <c:pt idx="491">
                  <c:v>44726</c:v>
                </c:pt>
                <c:pt idx="492">
                  <c:v>44725</c:v>
                </c:pt>
                <c:pt idx="493">
                  <c:v>44722</c:v>
                </c:pt>
                <c:pt idx="494">
                  <c:v>44721</c:v>
                </c:pt>
                <c:pt idx="495">
                  <c:v>44720</c:v>
                </c:pt>
                <c:pt idx="496">
                  <c:v>44719</c:v>
                </c:pt>
                <c:pt idx="497">
                  <c:v>44718</c:v>
                </c:pt>
                <c:pt idx="498">
                  <c:v>44715</c:v>
                </c:pt>
                <c:pt idx="499">
                  <c:v>44714</c:v>
                </c:pt>
                <c:pt idx="500">
                  <c:v>44713</c:v>
                </c:pt>
                <c:pt idx="501">
                  <c:v>44712</c:v>
                </c:pt>
                <c:pt idx="502">
                  <c:v>44708</c:v>
                </c:pt>
                <c:pt idx="503">
                  <c:v>44707</c:v>
                </c:pt>
                <c:pt idx="504">
                  <c:v>44706</c:v>
                </c:pt>
                <c:pt idx="505">
                  <c:v>44705</c:v>
                </c:pt>
                <c:pt idx="506">
                  <c:v>44704</c:v>
                </c:pt>
                <c:pt idx="507">
                  <c:v>44701</c:v>
                </c:pt>
                <c:pt idx="508">
                  <c:v>44700</c:v>
                </c:pt>
                <c:pt idx="509">
                  <c:v>44699</c:v>
                </c:pt>
                <c:pt idx="510">
                  <c:v>44698</c:v>
                </c:pt>
                <c:pt idx="511">
                  <c:v>44697</c:v>
                </c:pt>
                <c:pt idx="512">
                  <c:v>44694</c:v>
                </c:pt>
                <c:pt idx="513">
                  <c:v>44693</c:v>
                </c:pt>
                <c:pt idx="514">
                  <c:v>44692</c:v>
                </c:pt>
                <c:pt idx="515">
                  <c:v>44691</c:v>
                </c:pt>
                <c:pt idx="516">
                  <c:v>44690</c:v>
                </c:pt>
                <c:pt idx="517">
                  <c:v>44687</c:v>
                </c:pt>
                <c:pt idx="518">
                  <c:v>44686</c:v>
                </c:pt>
                <c:pt idx="519">
                  <c:v>44685</c:v>
                </c:pt>
                <c:pt idx="520">
                  <c:v>44684</c:v>
                </c:pt>
                <c:pt idx="521">
                  <c:v>44680</c:v>
                </c:pt>
                <c:pt idx="522">
                  <c:v>44679</c:v>
                </c:pt>
                <c:pt idx="523">
                  <c:v>44678</c:v>
                </c:pt>
                <c:pt idx="524">
                  <c:v>44677</c:v>
                </c:pt>
                <c:pt idx="525">
                  <c:v>44676</c:v>
                </c:pt>
                <c:pt idx="526">
                  <c:v>44673</c:v>
                </c:pt>
                <c:pt idx="527">
                  <c:v>44672</c:v>
                </c:pt>
                <c:pt idx="528">
                  <c:v>44671</c:v>
                </c:pt>
                <c:pt idx="529">
                  <c:v>44670</c:v>
                </c:pt>
                <c:pt idx="530">
                  <c:v>44669</c:v>
                </c:pt>
                <c:pt idx="531">
                  <c:v>44665</c:v>
                </c:pt>
                <c:pt idx="532">
                  <c:v>44664</c:v>
                </c:pt>
                <c:pt idx="533">
                  <c:v>44663</c:v>
                </c:pt>
                <c:pt idx="534">
                  <c:v>44662</c:v>
                </c:pt>
                <c:pt idx="535">
                  <c:v>44659</c:v>
                </c:pt>
                <c:pt idx="536">
                  <c:v>44658</c:v>
                </c:pt>
                <c:pt idx="537">
                  <c:v>44657</c:v>
                </c:pt>
                <c:pt idx="538">
                  <c:v>44656</c:v>
                </c:pt>
                <c:pt idx="539">
                  <c:v>44655</c:v>
                </c:pt>
                <c:pt idx="540">
                  <c:v>44652</c:v>
                </c:pt>
                <c:pt idx="541">
                  <c:v>44651</c:v>
                </c:pt>
                <c:pt idx="542">
                  <c:v>44650</c:v>
                </c:pt>
                <c:pt idx="543">
                  <c:v>44649</c:v>
                </c:pt>
                <c:pt idx="544">
                  <c:v>44648</c:v>
                </c:pt>
                <c:pt idx="545">
                  <c:v>44645</c:v>
                </c:pt>
                <c:pt idx="546">
                  <c:v>44644</c:v>
                </c:pt>
                <c:pt idx="547">
                  <c:v>44643</c:v>
                </c:pt>
                <c:pt idx="548">
                  <c:v>44642</c:v>
                </c:pt>
                <c:pt idx="549">
                  <c:v>44641</c:v>
                </c:pt>
                <c:pt idx="550">
                  <c:v>44638</c:v>
                </c:pt>
                <c:pt idx="551">
                  <c:v>44637</c:v>
                </c:pt>
                <c:pt idx="552">
                  <c:v>44636</c:v>
                </c:pt>
                <c:pt idx="553">
                  <c:v>44635</c:v>
                </c:pt>
                <c:pt idx="554">
                  <c:v>44634</c:v>
                </c:pt>
                <c:pt idx="555">
                  <c:v>44631</c:v>
                </c:pt>
                <c:pt idx="556">
                  <c:v>44630</c:v>
                </c:pt>
                <c:pt idx="557">
                  <c:v>44629</c:v>
                </c:pt>
                <c:pt idx="558">
                  <c:v>44628</c:v>
                </c:pt>
                <c:pt idx="559">
                  <c:v>44627</c:v>
                </c:pt>
                <c:pt idx="560">
                  <c:v>44624</c:v>
                </c:pt>
                <c:pt idx="561">
                  <c:v>44623</c:v>
                </c:pt>
                <c:pt idx="562">
                  <c:v>44622</c:v>
                </c:pt>
                <c:pt idx="563">
                  <c:v>44621</c:v>
                </c:pt>
                <c:pt idx="564">
                  <c:v>44620</c:v>
                </c:pt>
                <c:pt idx="565">
                  <c:v>44617</c:v>
                </c:pt>
                <c:pt idx="566">
                  <c:v>44616</c:v>
                </c:pt>
                <c:pt idx="567">
                  <c:v>44615</c:v>
                </c:pt>
                <c:pt idx="568">
                  <c:v>44614</c:v>
                </c:pt>
                <c:pt idx="569">
                  <c:v>44610</c:v>
                </c:pt>
                <c:pt idx="570">
                  <c:v>44609</c:v>
                </c:pt>
                <c:pt idx="571">
                  <c:v>44608</c:v>
                </c:pt>
                <c:pt idx="572">
                  <c:v>44607</c:v>
                </c:pt>
                <c:pt idx="573">
                  <c:v>44606</c:v>
                </c:pt>
                <c:pt idx="574">
                  <c:v>44603</c:v>
                </c:pt>
                <c:pt idx="575">
                  <c:v>44602</c:v>
                </c:pt>
                <c:pt idx="576">
                  <c:v>44601</c:v>
                </c:pt>
                <c:pt idx="577">
                  <c:v>44600</c:v>
                </c:pt>
                <c:pt idx="578">
                  <c:v>44599</c:v>
                </c:pt>
                <c:pt idx="579">
                  <c:v>44596</c:v>
                </c:pt>
                <c:pt idx="580">
                  <c:v>44595</c:v>
                </c:pt>
                <c:pt idx="581">
                  <c:v>44594</c:v>
                </c:pt>
                <c:pt idx="582">
                  <c:v>44593</c:v>
                </c:pt>
                <c:pt idx="583">
                  <c:v>44592</c:v>
                </c:pt>
                <c:pt idx="584">
                  <c:v>44589</c:v>
                </c:pt>
                <c:pt idx="585">
                  <c:v>44588</c:v>
                </c:pt>
                <c:pt idx="586">
                  <c:v>44587</c:v>
                </c:pt>
                <c:pt idx="587">
                  <c:v>44586</c:v>
                </c:pt>
                <c:pt idx="588">
                  <c:v>44585</c:v>
                </c:pt>
                <c:pt idx="589">
                  <c:v>44582</c:v>
                </c:pt>
                <c:pt idx="590">
                  <c:v>44581</c:v>
                </c:pt>
                <c:pt idx="591">
                  <c:v>44580</c:v>
                </c:pt>
                <c:pt idx="592">
                  <c:v>44579</c:v>
                </c:pt>
                <c:pt idx="593">
                  <c:v>44575</c:v>
                </c:pt>
                <c:pt idx="594">
                  <c:v>44574</c:v>
                </c:pt>
                <c:pt idx="595">
                  <c:v>44573</c:v>
                </c:pt>
                <c:pt idx="596">
                  <c:v>44572</c:v>
                </c:pt>
                <c:pt idx="597">
                  <c:v>44571</c:v>
                </c:pt>
                <c:pt idx="598">
                  <c:v>44568</c:v>
                </c:pt>
                <c:pt idx="599">
                  <c:v>44567</c:v>
                </c:pt>
                <c:pt idx="600">
                  <c:v>44566</c:v>
                </c:pt>
                <c:pt idx="601">
                  <c:v>44565</c:v>
                </c:pt>
                <c:pt idx="602">
                  <c:v>44564</c:v>
                </c:pt>
                <c:pt idx="603">
                  <c:v>44561</c:v>
                </c:pt>
                <c:pt idx="604">
                  <c:v>44560</c:v>
                </c:pt>
                <c:pt idx="605">
                  <c:v>44559</c:v>
                </c:pt>
                <c:pt idx="606">
                  <c:v>44558</c:v>
                </c:pt>
                <c:pt idx="607">
                  <c:v>44557</c:v>
                </c:pt>
                <c:pt idx="608">
                  <c:v>44553</c:v>
                </c:pt>
                <c:pt idx="609">
                  <c:v>44552</c:v>
                </c:pt>
                <c:pt idx="610">
                  <c:v>44551</c:v>
                </c:pt>
                <c:pt idx="611">
                  <c:v>44550</c:v>
                </c:pt>
                <c:pt idx="612">
                  <c:v>44547</c:v>
                </c:pt>
                <c:pt idx="613">
                  <c:v>44546</c:v>
                </c:pt>
                <c:pt idx="614">
                  <c:v>44545</c:v>
                </c:pt>
                <c:pt idx="615">
                  <c:v>44544</c:v>
                </c:pt>
                <c:pt idx="616">
                  <c:v>44543</c:v>
                </c:pt>
                <c:pt idx="617">
                  <c:v>44540</c:v>
                </c:pt>
                <c:pt idx="618">
                  <c:v>44539</c:v>
                </c:pt>
                <c:pt idx="619">
                  <c:v>44538</c:v>
                </c:pt>
                <c:pt idx="620">
                  <c:v>44537</c:v>
                </c:pt>
                <c:pt idx="621">
                  <c:v>44536</c:v>
                </c:pt>
                <c:pt idx="622">
                  <c:v>44533</c:v>
                </c:pt>
                <c:pt idx="623">
                  <c:v>44532</c:v>
                </c:pt>
                <c:pt idx="624">
                  <c:v>44531</c:v>
                </c:pt>
                <c:pt idx="625">
                  <c:v>44530</c:v>
                </c:pt>
                <c:pt idx="626">
                  <c:v>44529</c:v>
                </c:pt>
                <c:pt idx="627">
                  <c:v>44526</c:v>
                </c:pt>
                <c:pt idx="628">
                  <c:v>44524</c:v>
                </c:pt>
                <c:pt idx="629">
                  <c:v>44523</c:v>
                </c:pt>
                <c:pt idx="630">
                  <c:v>44522</c:v>
                </c:pt>
                <c:pt idx="631">
                  <c:v>44519</c:v>
                </c:pt>
                <c:pt idx="632">
                  <c:v>44518</c:v>
                </c:pt>
                <c:pt idx="633">
                  <c:v>44517</c:v>
                </c:pt>
                <c:pt idx="634">
                  <c:v>44516</c:v>
                </c:pt>
                <c:pt idx="635">
                  <c:v>44515</c:v>
                </c:pt>
                <c:pt idx="636">
                  <c:v>44512</c:v>
                </c:pt>
                <c:pt idx="637">
                  <c:v>44510</c:v>
                </c:pt>
                <c:pt idx="638">
                  <c:v>44509</c:v>
                </c:pt>
                <c:pt idx="639">
                  <c:v>44508</c:v>
                </c:pt>
                <c:pt idx="640">
                  <c:v>44505</c:v>
                </c:pt>
                <c:pt idx="641">
                  <c:v>44504</c:v>
                </c:pt>
                <c:pt idx="642">
                  <c:v>44503</c:v>
                </c:pt>
                <c:pt idx="643">
                  <c:v>44502</c:v>
                </c:pt>
                <c:pt idx="644">
                  <c:v>44501</c:v>
                </c:pt>
                <c:pt idx="645">
                  <c:v>44498</c:v>
                </c:pt>
                <c:pt idx="646">
                  <c:v>44497</c:v>
                </c:pt>
                <c:pt idx="647">
                  <c:v>44496</c:v>
                </c:pt>
                <c:pt idx="648">
                  <c:v>44495</c:v>
                </c:pt>
                <c:pt idx="649">
                  <c:v>44494</c:v>
                </c:pt>
                <c:pt idx="650">
                  <c:v>44491</c:v>
                </c:pt>
                <c:pt idx="651">
                  <c:v>44490</c:v>
                </c:pt>
                <c:pt idx="652">
                  <c:v>44489</c:v>
                </c:pt>
                <c:pt idx="653">
                  <c:v>44488</c:v>
                </c:pt>
                <c:pt idx="654">
                  <c:v>44487</c:v>
                </c:pt>
                <c:pt idx="655">
                  <c:v>44484</c:v>
                </c:pt>
                <c:pt idx="656">
                  <c:v>44483</c:v>
                </c:pt>
                <c:pt idx="657">
                  <c:v>44482</c:v>
                </c:pt>
                <c:pt idx="658">
                  <c:v>44481</c:v>
                </c:pt>
                <c:pt idx="659">
                  <c:v>44477</c:v>
                </c:pt>
                <c:pt idx="660">
                  <c:v>44476</c:v>
                </c:pt>
                <c:pt idx="661">
                  <c:v>44475</c:v>
                </c:pt>
                <c:pt idx="662">
                  <c:v>44474</c:v>
                </c:pt>
                <c:pt idx="663">
                  <c:v>44473</c:v>
                </c:pt>
                <c:pt idx="664">
                  <c:v>44470</c:v>
                </c:pt>
                <c:pt idx="665">
                  <c:v>44469</c:v>
                </c:pt>
                <c:pt idx="666">
                  <c:v>44468</c:v>
                </c:pt>
                <c:pt idx="667">
                  <c:v>44467</c:v>
                </c:pt>
                <c:pt idx="668">
                  <c:v>44466</c:v>
                </c:pt>
                <c:pt idx="669">
                  <c:v>44463</c:v>
                </c:pt>
                <c:pt idx="670">
                  <c:v>44462</c:v>
                </c:pt>
                <c:pt idx="671">
                  <c:v>44461</c:v>
                </c:pt>
                <c:pt idx="672">
                  <c:v>44460</c:v>
                </c:pt>
                <c:pt idx="673">
                  <c:v>44459</c:v>
                </c:pt>
                <c:pt idx="674">
                  <c:v>44456</c:v>
                </c:pt>
                <c:pt idx="675">
                  <c:v>44455</c:v>
                </c:pt>
                <c:pt idx="676">
                  <c:v>44454</c:v>
                </c:pt>
                <c:pt idx="677">
                  <c:v>44453</c:v>
                </c:pt>
                <c:pt idx="678">
                  <c:v>44452</c:v>
                </c:pt>
                <c:pt idx="679">
                  <c:v>44449</c:v>
                </c:pt>
                <c:pt idx="680">
                  <c:v>44448</c:v>
                </c:pt>
                <c:pt idx="681">
                  <c:v>44447</c:v>
                </c:pt>
                <c:pt idx="682">
                  <c:v>44446</c:v>
                </c:pt>
                <c:pt idx="683">
                  <c:v>44442</c:v>
                </c:pt>
                <c:pt idx="684">
                  <c:v>44441</c:v>
                </c:pt>
                <c:pt idx="685">
                  <c:v>44440</c:v>
                </c:pt>
                <c:pt idx="686">
                  <c:v>44439</c:v>
                </c:pt>
                <c:pt idx="687">
                  <c:v>44438</c:v>
                </c:pt>
                <c:pt idx="688">
                  <c:v>44435</c:v>
                </c:pt>
                <c:pt idx="689">
                  <c:v>44434</c:v>
                </c:pt>
                <c:pt idx="690">
                  <c:v>44433</c:v>
                </c:pt>
                <c:pt idx="691">
                  <c:v>44432</c:v>
                </c:pt>
                <c:pt idx="692">
                  <c:v>44431</c:v>
                </c:pt>
                <c:pt idx="693">
                  <c:v>44428</c:v>
                </c:pt>
                <c:pt idx="694">
                  <c:v>44427</c:v>
                </c:pt>
                <c:pt idx="695">
                  <c:v>44426</c:v>
                </c:pt>
                <c:pt idx="696">
                  <c:v>44425</c:v>
                </c:pt>
                <c:pt idx="697">
                  <c:v>44424</c:v>
                </c:pt>
                <c:pt idx="698">
                  <c:v>44421</c:v>
                </c:pt>
                <c:pt idx="699">
                  <c:v>44420</c:v>
                </c:pt>
                <c:pt idx="700">
                  <c:v>44419</c:v>
                </c:pt>
                <c:pt idx="701">
                  <c:v>44418</c:v>
                </c:pt>
                <c:pt idx="702">
                  <c:v>44417</c:v>
                </c:pt>
                <c:pt idx="703">
                  <c:v>44414</c:v>
                </c:pt>
                <c:pt idx="704">
                  <c:v>44413</c:v>
                </c:pt>
                <c:pt idx="705">
                  <c:v>44412</c:v>
                </c:pt>
                <c:pt idx="706">
                  <c:v>44411</c:v>
                </c:pt>
                <c:pt idx="707">
                  <c:v>44410</c:v>
                </c:pt>
                <c:pt idx="708">
                  <c:v>44407</c:v>
                </c:pt>
                <c:pt idx="709">
                  <c:v>44406</c:v>
                </c:pt>
                <c:pt idx="710">
                  <c:v>44405</c:v>
                </c:pt>
                <c:pt idx="711">
                  <c:v>44404</c:v>
                </c:pt>
                <c:pt idx="712">
                  <c:v>44403</c:v>
                </c:pt>
                <c:pt idx="713">
                  <c:v>44400</c:v>
                </c:pt>
                <c:pt idx="714">
                  <c:v>44399</c:v>
                </c:pt>
                <c:pt idx="715">
                  <c:v>44398</c:v>
                </c:pt>
                <c:pt idx="716">
                  <c:v>44397</c:v>
                </c:pt>
                <c:pt idx="717">
                  <c:v>44396</c:v>
                </c:pt>
                <c:pt idx="718">
                  <c:v>44393</c:v>
                </c:pt>
                <c:pt idx="719">
                  <c:v>44392</c:v>
                </c:pt>
                <c:pt idx="720">
                  <c:v>44391</c:v>
                </c:pt>
                <c:pt idx="721">
                  <c:v>44390</c:v>
                </c:pt>
                <c:pt idx="722">
                  <c:v>44389</c:v>
                </c:pt>
                <c:pt idx="723">
                  <c:v>44386</c:v>
                </c:pt>
                <c:pt idx="724">
                  <c:v>44385</c:v>
                </c:pt>
                <c:pt idx="725">
                  <c:v>44384</c:v>
                </c:pt>
                <c:pt idx="726">
                  <c:v>44383</c:v>
                </c:pt>
                <c:pt idx="727">
                  <c:v>44379</c:v>
                </c:pt>
                <c:pt idx="728">
                  <c:v>44378</c:v>
                </c:pt>
                <c:pt idx="729">
                  <c:v>44377</c:v>
                </c:pt>
                <c:pt idx="730">
                  <c:v>44376</c:v>
                </c:pt>
                <c:pt idx="731">
                  <c:v>44375</c:v>
                </c:pt>
                <c:pt idx="732">
                  <c:v>44372</c:v>
                </c:pt>
                <c:pt idx="733">
                  <c:v>44371</c:v>
                </c:pt>
                <c:pt idx="734">
                  <c:v>44370</c:v>
                </c:pt>
                <c:pt idx="735">
                  <c:v>44369</c:v>
                </c:pt>
                <c:pt idx="736">
                  <c:v>44368</c:v>
                </c:pt>
                <c:pt idx="737">
                  <c:v>44365</c:v>
                </c:pt>
                <c:pt idx="738">
                  <c:v>44364</c:v>
                </c:pt>
                <c:pt idx="739">
                  <c:v>44363</c:v>
                </c:pt>
                <c:pt idx="740">
                  <c:v>44362</c:v>
                </c:pt>
                <c:pt idx="741">
                  <c:v>44361</c:v>
                </c:pt>
                <c:pt idx="742">
                  <c:v>44358</c:v>
                </c:pt>
                <c:pt idx="743">
                  <c:v>44357</c:v>
                </c:pt>
                <c:pt idx="744">
                  <c:v>44356</c:v>
                </c:pt>
                <c:pt idx="745">
                  <c:v>44355</c:v>
                </c:pt>
                <c:pt idx="746">
                  <c:v>44354</c:v>
                </c:pt>
                <c:pt idx="747">
                  <c:v>44351</c:v>
                </c:pt>
                <c:pt idx="748">
                  <c:v>44350</c:v>
                </c:pt>
                <c:pt idx="749">
                  <c:v>44349</c:v>
                </c:pt>
                <c:pt idx="750">
                  <c:v>44348</c:v>
                </c:pt>
                <c:pt idx="751">
                  <c:v>44344</c:v>
                </c:pt>
                <c:pt idx="752">
                  <c:v>44343</c:v>
                </c:pt>
                <c:pt idx="753">
                  <c:v>44342</c:v>
                </c:pt>
                <c:pt idx="754">
                  <c:v>44341</c:v>
                </c:pt>
                <c:pt idx="755">
                  <c:v>44340</c:v>
                </c:pt>
                <c:pt idx="756">
                  <c:v>44337</c:v>
                </c:pt>
                <c:pt idx="757">
                  <c:v>44336</c:v>
                </c:pt>
                <c:pt idx="758">
                  <c:v>44335</c:v>
                </c:pt>
                <c:pt idx="759">
                  <c:v>44334</c:v>
                </c:pt>
                <c:pt idx="760">
                  <c:v>44333</c:v>
                </c:pt>
                <c:pt idx="761">
                  <c:v>44330</c:v>
                </c:pt>
                <c:pt idx="762">
                  <c:v>44329</c:v>
                </c:pt>
                <c:pt idx="763">
                  <c:v>44328</c:v>
                </c:pt>
                <c:pt idx="764">
                  <c:v>44327</c:v>
                </c:pt>
                <c:pt idx="765">
                  <c:v>44326</c:v>
                </c:pt>
                <c:pt idx="766">
                  <c:v>44323</c:v>
                </c:pt>
                <c:pt idx="767">
                  <c:v>44322</c:v>
                </c:pt>
                <c:pt idx="768">
                  <c:v>44321</c:v>
                </c:pt>
                <c:pt idx="769">
                  <c:v>44320</c:v>
                </c:pt>
                <c:pt idx="770">
                  <c:v>44319</c:v>
                </c:pt>
                <c:pt idx="771">
                  <c:v>44316</c:v>
                </c:pt>
                <c:pt idx="772">
                  <c:v>44315</c:v>
                </c:pt>
                <c:pt idx="773">
                  <c:v>44314</c:v>
                </c:pt>
                <c:pt idx="774">
                  <c:v>44313</c:v>
                </c:pt>
                <c:pt idx="775">
                  <c:v>44312</c:v>
                </c:pt>
                <c:pt idx="776">
                  <c:v>44309</c:v>
                </c:pt>
                <c:pt idx="777">
                  <c:v>44308</c:v>
                </c:pt>
                <c:pt idx="778">
                  <c:v>44307</c:v>
                </c:pt>
                <c:pt idx="779">
                  <c:v>44306</c:v>
                </c:pt>
              </c:numCache>
            </c:numRef>
          </c:cat>
          <c:val>
            <c:numRef>
              <c:f>Eurobonds_Comparo!$D$8:$D$679</c:f>
            </c:numRef>
          </c:val>
          <c:smooth val="0"/>
          <c:extLst>
            <c:ext xmlns:c16="http://schemas.microsoft.com/office/drawing/2014/chart" uri="{C3380CC4-5D6E-409C-BE32-E72D297353CC}">
              <c16:uniqueId val="{00000007-B52F-4A20-8911-665B8CF614CF}"/>
            </c:ext>
          </c:extLst>
        </c:ser>
        <c:ser>
          <c:idx val="3"/>
          <c:order val="4"/>
          <c:tx>
            <c:strRef>
              <c:f>Eurobonds_Comparo!$E$7</c:f>
              <c:strCache>
                <c:ptCount val="1"/>
                <c:pt idx="0">
                  <c:v>Uzbekistan '24|0.5b|4.75%|BB-</c:v>
                </c:pt>
              </c:strCache>
            </c:strRef>
          </c:tx>
          <c:spPr>
            <a:ln w="25400" cap="rnd">
              <a:solidFill>
                <a:srgbClr val="7AB4BC"/>
              </a:solidFill>
            </a:ln>
            <a:effectLst/>
          </c:spPr>
          <c:marker>
            <c:symbol val="none"/>
          </c:marker>
          <c:dLbls>
            <c:dLbl>
              <c:idx val="549"/>
              <c:layout>
                <c:manualLayout>
                  <c:x val="0.11455957871262606"/>
                  <c:y val="-0.247480714501811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18.83%</a:t>
                    </a:r>
                  </a:p>
                </c:rich>
              </c:tx>
              <c:spPr>
                <a:solidFill>
                  <a:srgbClr val="7AB4BC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61630109813586E-2"/>
                      <c:h val="5.31323811754592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B52F-4A20-8911-665B8CF614CF}"/>
                </c:ext>
              </c:extLst>
            </c:dLbl>
            <c:spPr>
              <a:solidFill>
                <a:srgbClr val="7AB4B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Eurobonds_Comparo!$A$8:$A$787</c:f>
              <c:numCache>
                <c:formatCode>dd\.mm\.yyyy</c:formatCode>
                <c:ptCount val="780"/>
                <c:pt idx="0">
                  <c:v>45443</c:v>
                </c:pt>
                <c:pt idx="1">
                  <c:v>45442</c:v>
                </c:pt>
                <c:pt idx="2">
                  <c:v>45441</c:v>
                </c:pt>
                <c:pt idx="3">
                  <c:v>45440</c:v>
                </c:pt>
                <c:pt idx="4">
                  <c:v>45436</c:v>
                </c:pt>
                <c:pt idx="5">
                  <c:v>45435</c:v>
                </c:pt>
                <c:pt idx="6">
                  <c:v>45434</c:v>
                </c:pt>
                <c:pt idx="7">
                  <c:v>45433</c:v>
                </c:pt>
                <c:pt idx="8">
                  <c:v>45432</c:v>
                </c:pt>
                <c:pt idx="9">
                  <c:v>45429</c:v>
                </c:pt>
                <c:pt idx="10">
                  <c:v>45428</c:v>
                </c:pt>
                <c:pt idx="11">
                  <c:v>45427</c:v>
                </c:pt>
                <c:pt idx="12">
                  <c:v>45426</c:v>
                </c:pt>
                <c:pt idx="13">
                  <c:v>45425</c:v>
                </c:pt>
                <c:pt idx="14">
                  <c:v>45422</c:v>
                </c:pt>
                <c:pt idx="15">
                  <c:v>45421</c:v>
                </c:pt>
                <c:pt idx="16">
                  <c:v>45420</c:v>
                </c:pt>
                <c:pt idx="17">
                  <c:v>45419</c:v>
                </c:pt>
                <c:pt idx="18">
                  <c:v>45418</c:v>
                </c:pt>
                <c:pt idx="19">
                  <c:v>45415</c:v>
                </c:pt>
                <c:pt idx="20">
                  <c:v>45414</c:v>
                </c:pt>
                <c:pt idx="21">
                  <c:v>45413</c:v>
                </c:pt>
                <c:pt idx="22">
                  <c:v>45412</c:v>
                </c:pt>
                <c:pt idx="23">
                  <c:v>45411</c:v>
                </c:pt>
                <c:pt idx="24">
                  <c:v>45408</c:v>
                </c:pt>
                <c:pt idx="25">
                  <c:v>45407</c:v>
                </c:pt>
                <c:pt idx="26">
                  <c:v>45406</c:v>
                </c:pt>
                <c:pt idx="27">
                  <c:v>45405</c:v>
                </c:pt>
                <c:pt idx="28">
                  <c:v>45404</c:v>
                </c:pt>
                <c:pt idx="29">
                  <c:v>45401</c:v>
                </c:pt>
                <c:pt idx="30">
                  <c:v>45400</c:v>
                </c:pt>
                <c:pt idx="31">
                  <c:v>45399</c:v>
                </c:pt>
                <c:pt idx="32">
                  <c:v>45398</c:v>
                </c:pt>
                <c:pt idx="33">
                  <c:v>45397</c:v>
                </c:pt>
                <c:pt idx="34">
                  <c:v>45394</c:v>
                </c:pt>
                <c:pt idx="35">
                  <c:v>45393</c:v>
                </c:pt>
                <c:pt idx="36">
                  <c:v>45392</c:v>
                </c:pt>
                <c:pt idx="37">
                  <c:v>45391</c:v>
                </c:pt>
                <c:pt idx="38">
                  <c:v>45390</c:v>
                </c:pt>
                <c:pt idx="39">
                  <c:v>45387</c:v>
                </c:pt>
                <c:pt idx="40">
                  <c:v>45386</c:v>
                </c:pt>
                <c:pt idx="41">
                  <c:v>45385</c:v>
                </c:pt>
                <c:pt idx="42">
                  <c:v>45384</c:v>
                </c:pt>
                <c:pt idx="43">
                  <c:v>45383</c:v>
                </c:pt>
                <c:pt idx="44">
                  <c:v>45379</c:v>
                </c:pt>
                <c:pt idx="45">
                  <c:v>45378</c:v>
                </c:pt>
                <c:pt idx="46">
                  <c:v>45377</c:v>
                </c:pt>
                <c:pt idx="47">
                  <c:v>45376</c:v>
                </c:pt>
                <c:pt idx="48">
                  <c:v>45373</c:v>
                </c:pt>
                <c:pt idx="49">
                  <c:v>45372</c:v>
                </c:pt>
                <c:pt idx="50">
                  <c:v>45371</c:v>
                </c:pt>
                <c:pt idx="51">
                  <c:v>45370</c:v>
                </c:pt>
                <c:pt idx="52">
                  <c:v>45369</c:v>
                </c:pt>
                <c:pt idx="53">
                  <c:v>45366</c:v>
                </c:pt>
                <c:pt idx="54">
                  <c:v>45365</c:v>
                </c:pt>
                <c:pt idx="55">
                  <c:v>45364</c:v>
                </c:pt>
                <c:pt idx="56">
                  <c:v>45363</c:v>
                </c:pt>
                <c:pt idx="57">
                  <c:v>45362</c:v>
                </c:pt>
                <c:pt idx="58">
                  <c:v>45359</c:v>
                </c:pt>
                <c:pt idx="59">
                  <c:v>45358</c:v>
                </c:pt>
                <c:pt idx="60">
                  <c:v>45357</c:v>
                </c:pt>
                <c:pt idx="61">
                  <c:v>45356</c:v>
                </c:pt>
                <c:pt idx="62">
                  <c:v>45355</c:v>
                </c:pt>
                <c:pt idx="63">
                  <c:v>45352</c:v>
                </c:pt>
                <c:pt idx="64">
                  <c:v>45351</c:v>
                </c:pt>
                <c:pt idx="65">
                  <c:v>45350</c:v>
                </c:pt>
                <c:pt idx="66">
                  <c:v>45349</c:v>
                </c:pt>
                <c:pt idx="67">
                  <c:v>45348</c:v>
                </c:pt>
                <c:pt idx="68">
                  <c:v>45345</c:v>
                </c:pt>
                <c:pt idx="69">
                  <c:v>45344</c:v>
                </c:pt>
                <c:pt idx="70">
                  <c:v>45343</c:v>
                </c:pt>
                <c:pt idx="71">
                  <c:v>45342</c:v>
                </c:pt>
                <c:pt idx="72">
                  <c:v>45338</c:v>
                </c:pt>
                <c:pt idx="73">
                  <c:v>45337</c:v>
                </c:pt>
                <c:pt idx="74">
                  <c:v>45336</c:v>
                </c:pt>
                <c:pt idx="75">
                  <c:v>45335</c:v>
                </c:pt>
                <c:pt idx="76">
                  <c:v>45334</c:v>
                </c:pt>
                <c:pt idx="77">
                  <c:v>45331</c:v>
                </c:pt>
                <c:pt idx="78">
                  <c:v>45330</c:v>
                </c:pt>
                <c:pt idx="79">
                  <c:v>45329</c:v>
                </c:pt>
                <c:pt idx="80">
                  <c:v>45328</c:v>
                </c:pt>
                <c:pt idx="81">
                  <c:v>45327</c:v>
                </c:pt>
                <c:pt idx="82">
                  <c:v>45324</c:v>
                </c:pt>
                <c:pt idx="83">
                  <c:v>45323</c:v>
                </c:pt>
                <c:pt idx="84">
                  <c:v>45322</c:v>
                </c:pt>
                <c:pt idx="85">
                  <c:v>45321</c:v>
                </c:pt>
                <c:pt idx="86">
                  <c:v>45320</c:v>
                </c:pt>
                <c:pt idx="87">
                  <c:v>45317</c:v>
                </c:pt>
                <c:pt idx="88">
                  <c:v>45316</c:v>
                </c:pt>
                <c:pt idx="89">
                  <c:v>45315</c:v>
                </c:pt>
                <c:pt idx="90">
                  <c:v>45314</c:v>
                </c:pt>
                <c:pt idx="91">
                  <c:v>45313</c:v>
                </c:pt>
                <c:pt idx="92">
                  <c:v>45310</c:v>
                </c:pt>
                <c:pt idx="93">
                  <c:v>45309</c:v>
                </c:pt>
                <c:pt idx="94">
                  <c:v>45308</c:v>
                </c:pt>
                <c:pt idx="95">
                  <c:v>45307</c:v>
                </c:pt>
                <c:pt idx="96">
                  <c:v>45303</c:v>
                </c:pt>
                <c:pt idx="97">
                  <c:v>45302</c:v>
                </c:pt>
                <c:pt idx="98">
                  <c:v>45301</c:v>
                </c:pt>
                <c:pt idx="99">
                  <c:v>45300</c:v>
                </c:pt>
                <c:pt idx="100">
                  <c:v>45299</c:v>
                </c:pt>
                <c:pt idx="101">
                  <c:v>45296</c:v>
                </c:pt>
                <c:pt idx="102">
                  <c:v>45295</c:v>
                </c:pt>
                <c:pt idx="103">
                  <c:v>45294</c:v>
                </c:pt>
                <c:pt idx="104">
                  <c:v>45293</c:v>
                </c:pt>
                <c:pt idx="105">
                  <c:v>45289</c:v>
                </c:pt>
                <c:pt idx="106">
                  <c:v>45288</c:v>
                </c:pt>
                <c:pt idx="107">
                  <c:v>45287</c:v>
                </c:pt>
                <c:pt idx="108">
                  <c:v>45286</c:v>
                </c:pt>
                <c:pt idx="109">
                  <c:v>45282</c:v>
                </c:pt>
                <c:pt idx="110">
                  <c:v>45281</c:v>
                </c:pt>
                <c:pt idx="111">
                  <c:v>45280</c:v>
                </c:pt>
                <c:pt idx="112">
                  <c:v>45279</c:v>
                </c:pt>
                <c:pt idx="113">
                  <c:v>45278</c:v>
                </c:pt>
                <c:pt idx="114">
                  <c:v>45275</c:v>
                </c:pt>
                <c:pt idx="115">
                  <c:v>45274</c:v>
                </c:pt>
                <c:pt idx="116">
                  <c:v>45273</c:v>
                </c:pt>
                <c:pt idx="117">
                  <c:v>45272</c:v>
                </c:pt>
                <c:pt idx="118">
                  <c:v>45271</c:v>
                </c:pt>
                <c:pt idx="119">
                  <c:v>45268</c:v>
                </c:pt>
                <c:pt idx="120">
                  <c:v>45267</c:v>
                </c:pt>
                <c:pt idx="121">
                  <c:v>45266</c:v>
                </c:pt>
                <c:pt idx="122">
                  <c:v>45265</c:v>
                </c:pt>
                <c:pt idx="123">
                  <c:v>45264</c:v>
                </c:pt>
                <c:pt idx="124">
                  <c:v>45261</c:v>
                </c:pt>
                <c:pt idx="125">
                  <c:v>45260</c:v>
                </c:pt>
                <c:pt idx="126">
                  <c:v>45259</c:v>
                </c:pt>
                <c:pt idx="127">
                  <c:v>45258</c:v>
                </c:pt>
                <c:pt idx="128">
                  <c:v>45257</c:v>
                </c:pt>
                <c:pt idx="129">
                  <c:v>45254</c:v>
                </c:pt>
                <c:pt idx="130">
                  <c:v>45252</c:v>
                </c:pt>
                <c:pt idx="131">
                  <c:v>45251</c:v>
                </c:pt>
                <c:pt idx="132">
                  <c:v>45250</c:v>
                </c:pt>
                <c:pt idx="133">
                  <c:v>45247</c:v>
                </c:pt>
                <c:pt idx="134">
                  <c:v>45246</c:v>
                </c:pt>
                <c:pt idx="135">
                  <c:v>45245</c:v>
                </c:pt>
                <c:pt idx="136">
                  <c:v>45244</c:v>
                </c:pt>
                <c:pt idx="137">
                  <c:v>45243</c:v>
                </c:pt>
                <c:pt idx="138">
                  <c:v>45240</c:v>
                </c:pt>
                <c:pt idx="139">
                  <c:v>45239</c:v>
                </c:pt>
                <c:pt idx="140">
                  <c:v>45238</c:v>
                </c:pt>
                <c:pt idx="141">
                  <c:v>45237</c:v>
                </c:pt>
                <c:pt idx="142">
                  <c:v>45236</c:v>
                </c:pt>
                <c:pt idx="143">
                  <c:v>45233</c:v>
                </c:pt>
                <c:pt idx="144">
                  <c:v>45232</c:v>
                </c:pt>
                <c:pt idx="145">
                  <c:v>45231</c:v>
                </c:pt>
                <c:pt idx="146">
                  <c:v>45230</c:v>
                </c:pt>
                <c:pt idx="147">
                  <c:v>45229</c:v>
                </c:pt>
                <c:pt idx="148">
                  <c:v>45226</c:v>
                </c:pt>
                <c:pt idx="149">
                  <c:v>45225</c:v>
                </c:pt>
                <c:pt idx="150">
                  <c:v>45224</c:v>
                </c:pt>
                <c:pt idx="151">
                  <c:v>45223</c:v>
                </c:pt>
                <c:pt idx="152">
                  <c:v>45222</c:v>
                </c:pt>
                <c:pt idx="153">
                  <c:v>45219</c:v>
                </c:pt>
                <c:pt idx="154">
                  <c:v>45218</c:v>
                </c:pt>
                <c:pt idx="155">
                  <c:v>45217</c:v>
                </c:pt>
                <c:pt idx="156">
                  <c:v>45216</c:v>
                </c:pt>
                <c:pt idx="157">
                  <c:v>45215</c:v>
                </c:pt>
                <c:pt idx="158">
                  <c:v>45212</c:v>
                </c:pt>
                <c:pt idx="159">
                  <c:v>45211</c:v>
                </c:pt>
                <c:pt idx="160">
                  <c:v>45210</c:v>
                </c:pt>
                <c:pt idx="161">
                  <c:v>45209</c:v>
                </c:pt>
                <c:pt idx="162">
                  <c:v>45205</c:v>
                </c:pt>
                <c:pt idx="163">
                  <c:v>45204</c:v>
                </c:pt>
                <c:pt idx="164">
                  <c:v>45203</c:v>
                </c:pt>
                <c:pt idx="165">
                  <c:v>45202</c:v>
                </c:pt>
                <c:pt idx="166">
                  <c:v>45201</c:v>
                </c:pt>
                <c:pt idx="167">
                  <c:v>45198</c:v>
                </c:pt>
                <c:pt idx="168">
                  <c:v>45197</c:v>
                </c:pt>
                <c:pt idx="169">
                  <c:v>45196</c:v>
                </c:pt>
                <c:pt idx="170">
                  <c:v>45195</c:v>
                </c:pt>
                <c:pt idx="171">
                  <c:v>45194</c:v>
                </c:pt>
                <c:pt idx="172">
                  <c:v>45191</c:v>
                </c:pt>
                <c:pt idx="173">
                  <c:v>45190</c:v>
                </c:pt>
                <c:pt idx="174">
                  <c:v>45189</c:v>
                </c:pt>
                <c:pt idx="175">
                  <c:v>45188</c:v>
                </c:pt>
                <c:pt idx="176">
                  <c:v>45187</c:v>
                </c:pt>
                <c:pt idx="177">
                  <c:v>45184</c:v>
                </c:pt>
                <c:pt idx="178">
                  <c:v>45183</c:v>
                </c:pt>
                <c:pt idx="179">
                  <c:v>45182</c:v>
                </c:pt>
                <c:pt idx="180">
                  <c:v>45181</c:v>
                </c:pt>
                <c:pt idx="181">
                  <c:v>45180</c:v>
                </c:pt>
                <c:pt idx="182">
                  <c:v>45177</c:v>
                </c:pt>
                <c:pt idx="183">
                  <c:v>45176</c:v>
                </c:pt>
                <c:pt idx="184">
                  <c:v>45175</c:v>
                </c:pt>
                <c:pt idx="185">
                  <c:v>45174</c:v>
                </c:pt>
                <c:pt idx="186">
                  <c:v>45170</c:v>
                </c:pt>
                <c:pt idx="187">
                  <c:v>45169</c:v>
                </c:pt>
                <c:pt idx="188">
                  <c:v>45168</c:v>
                </c:pt>
                <c:pt idx="189">
                  <c:v>45167</c:v>
                </c:pt>
                <c:pt idx="190">
                  <c:v>45166</c:v>
                </c:pt>
                <c:pt idx="191">
                  <c:v>45163</c:v>
                </c:pt>
                <c:pt idx="192">
                  <c:v>45162</c:v>
                </c:pt>
                <c:pt idx="193">
                  <c:v>45161</c:v>
                </c:pt>
                <c:pt idx="194">
                  <c:v>45160</c:v>
                </c:pt>
                <c:pt idx="195">
                  <c:v>45159</c:v>
                </c:pt>
                <c:pt idx="196">
                  <c:v>45156</c:v>
                </c:pt>
                <c:pt idx="197">
                  <c:v>45155</c:v>
                </c:pt>
                <c:pt idx="198">
                  <c:v>45154</c:v>
                </c:pt>
                <c:pt idx="199">
                  <c:v>45153</c:v>
                </c:pt>
                <c:pt idx="200">
                  <c:v>45152</c:v>
                </c:pt>
                <c:pt idx="201">
                  <c:v>45149</c:v>
                </c:pt>
                <c:pt idx="202">
                  <c:v>45148</c:v>
                </c:pt>
                <c:pt idx="203">
                  <c:v>45147</c:v>
                </c:pt>
                <c:pt idx="204">
                  <c:v>45146</c:v>
                </c:pt>
                <c:pt idx="205">
                  <c:v>45145</c:v>
                </c:pt>
                <c:pt idx="206">
                  <c:v>45142</c:v>
                </c:pt>
                <c:pt idx="207">
                  <c:v>45141</c:v>
                </c:pt>
                <c:pt idx="208">
                  <c:v>45140</c:v>
                </c:pt>
                <c:pt idx="209">
                  <c:v>45139</c:v>
                </c:pt>
                <c:pt idx="210">
                  <c:v>45138</c:v>
                </c:pt>
                <c:pt idx="211">
                  <c:v>45135</c:v>
                </c:pt>
                <c:pt idx="212">
                  <c:v>45134</c:v>
                </c:pt>
                <c:pt idx="213">
                  <c:v>45133</c:v>
                </c:pt>
                <c:pt idx="214">
                  <c:v>45132</c:v>
                </c:pt>
                <c:pt idx="215">
                  <c:v>45131</c:v>
                </c:pt>
                <c:pt idx="216">
                  <c:v>45128</c:v>
                </c:pt>
                <c:pt idx="217">
                  <c:v>45127</c:v>
                </c:pt>
                <c:pt idx="218">
                  <c:v>45126</c:v>
                </c:pt>
                <c:pt idx="219">
                  <c:v>45125</c:v>
                </c:pt>
                <c:pt idx="220">
                  <c:v>45124</c:v>
                </c:pt>
                <c:pt idx="221">
                  <c:v>45121</c:v>
                </c:pt>
                <c:pt idx="222">
                  <c:v>45120</c:v>
                </c:pt>
                <c:pt idx="223">
                  <c:v>45119</c:v>
                </c:pt>
                <c:pt idx="224">
                  <c:v>45118</c:v>
                </c:pt>
                <c:pt idx="225">
                  <c:v>45117</c:v>
                </c:pt>
                <c:pt idx="226">
                  <c:v>45114</c:v>
                </c:pt>
                <c:pt idx="227">
                  <c:v>45113</c:v>
                </c:pt>
                <c:pt idx="228">
                  <c:v>45112</c:v>
                </c:pt>
                <c:pt idx="229">
                  <c:v>45110</c:v>
                </c:pt>
                <c:pt idx="230">
                  <c:v>45107</c:v>
                </c:pt>
                <c:pt idx="231">
                  <c:v>45106</c:v>
                </c:pt>
                <c:pt idx="232">
                  <c:v>45105</c:v>
                </c:pt>
                <c:pt idx="233">
                  <c:v>45104</c:v>
                </c:pt>
                <c:pt idx="234">
                  <c:v>45103</c:v>
                </c:pt>
                <c:pt idx="235">
                  <c:v>45100</c:v>
                </c:pt>
                <c:pt idx="236">
                  <c:v>45099</c:v>
                </c:pt>
                <c:pt idx="237">
                  <c:v>45098</c:v>
                </c:pt>
                <c:pt idx="238">
                  <c:v>45097</c:v>
                </c:pt>
                <c:pt idx="239">
                  <c:v>45093</c:v>
                </c:pt>
                <c:pt idx="240">
                  <c:v>45092</c:v>
                </c:pt>
                <c:pt idx="241">
                  <c:v>45091</c:v>
                </c:pt>
                <c:pt idx="242">
                  <c:v>45090</c:v>
                </c:pt>
                <c:pt idx="243">
                  <c:v>45089</c:v>
                </c:pt>
                <c:pt idx="244">
                  <c:v>45086</c:v>
                </c:pt>
                <c:pt idx="245">
                  <c:v>45085</c:v>
                </c:pt>
                <c:pt idx="246">
                  <c:v>45084</c:v>
                </c:pt>
                <c:pt idx="247">
                  <c:v>45083</c:v>
                </c:pt>
                <c:pt idx="248">
                  <c:v>45082</c:v>
                </c:pt>
                <c:pt idx="249">
                  <c:v>45079</c:v>
                </c:pt>
                <c:pt idx="250">
                  <c:v>45078</c:v>
                </c:pt>
                <c:pt idx="251">
                  <c:v>45077</c:v>
                </c:pt>
                <c:pt idx="252">
                  <c:v>45076</c:v>
                </c:pt>
                <c:pt idx="253">
                  <c:v>45072</c:v>
                </c:pt>
                <c:pt idx="254">
                  <c:v>45071</c:v>
                </c:pt>
                <c:pt idx="255">
                  <c:v>45070</c:v>
                </c:pt>
                <c:pt idx="256">
                  <c:v>45069</c:v>
                </c:pt>
                <c:pt idx="257">
                  <c:v>45068</c:v>
                </c:pt>
                <c:pt idx="258">
                  <c:v>45065</c:v>
                </c:pt>
                <c:pt idx="259">
                  <c:v>45064</c:v>
                </c:pt>
                <c:pt idx="260">
                  <c:v>45063</c:v>
                </c:pt>
                <c:pt idx="261">
                  <c:v>45062</c:v>
                </c:pt>
                <c:pt idx="262">
                  <c:v>45061</c:v>
                </c:pt>
                <c:pt idx="263">
                  <c:v>45058</c:v>
                </c:pt>
                <c:pt idx="264">
                  <c:v>45057</c:v>
                </c:pt>
                <c:pt idx="265">
                  <c:v>45056</c:v>
                </c:pt>
                <c:pt idx="266">
                  <c:v>45055</c:v>
                </c:pt>
                <c:pt idx="267">
                  <c:v>45054</c:v>
                </c:pt>
                <c:pt idx="268">
                  <c:v>45051</c:v>
                </c:pt>
                <c:pt idx="269">
                  <c:v>45050</c:v>
                </c:pt>
                <c:pt idx="270">
                  <c:v>45049</c:v>
                </c:pt>
                <c:pt idx="271">
                  <c:v>45048</c:v>
                </c:pt>
                <c:pt idx="272">
                  <c:v>45047</c:v>
                </c:pt>
                <c:pt idx="273">
                  <c:v>45044</c:v>
                </c:pt>
                <c:pt idx="274">
                  <c:v>45043</c:v>
                </c:pt>
                <c:pt idx="275">
                  <c:v>45042</c:v>
                </c:pt>
                <c:pt idx="276">
                  <c:v>45041</c:v>
                </c:pt>
                <c:pt idx="277">
                  <c:v>45040</c:v>
                </c:pt>
                <c:pt idx="278">
                  <c:v>45037</c:v>
                </c:pt>
                <c:pt idx="279">
                  <c:v>45036</c:v>
                </c:pt>
                <c:pt idx="280">
                  <c:v>45035</c:v>
                </c:pt>
                <c:pt idx="281">
                  <c:v>45034</c:v>
                </c:pt>
                <c:pt idx="282">
                  <c:v>45033</c:v>
                </c:pt>
                <c:pt idx="283">
                  <c:v>45030</c:v>
                </c:pt>
                <c:pt idx="284">
                  <c:v>45029</c:v>
                </c:pt>
                <c:pt idx="285">
                  <c:v>45028</c:v>
                </c:pt>
                <c:pt idx="286">
                  <c:v>45027</c:v>
                </c:pt>
                <c:pt idx="287">
                  <c:v>45026</c:v>
                </c:pt>
                <c:pt idx="288">
                  <c:v>45023</c:v>
                </c:pt>
                <c:pt idx="289">
                  <c:v>45022</c:v>
                </c:pt>
                <c:pt idx="290">
                  <c:v>45021</c:v>
                </c:pt>
                <c:pt idx="291">
                  <c:v>45020</c:v>
                </c:pt>
                <c:pt idx="292">
                  <c:v>45019</c:v>
                </c:pt>
                <c:pt idx="293">
                  <c:v>45016</c:v>
                </c:pt>
                <c:pt idx="294">
                  <c:v>45015</c:v>
                </c:pt>
                <c:pt idx="295">
                  <c:v>45014</c:v>
                </c:pt>
                <c:pt idx="296">
                  <c:v>45013</c:v>
                </c:pt>
                <c:pt idx="297">
                  <c:v>45012</c:v>
                </c:pt>
                <c:pt idx="298">
                  <c:v>45009</c:v>
                </c:pt>
                <c:pt idx="299">
                  <c:v>45008</c:v>
                </c:pt>
                <c:pt idx="300">
                  <c:v>45007</c:v>
                </c:pt>
                <c:pt idx="301">
                  <c:v>45006</c:v>
                </c:pt>
                <c:pt idx="302">
                  <c:v>45005</c:v>
                </c:pt>
                <c:pt idx="303">
                  <c:v>45002</c:v>
                </c:pt>
                <c:pt idx="304">
                  <c:v>45001</c:v>
                </c:pt>
                <c:pt idx="305">
                  <c:v>45000</c:v>
                </c:pt>
                <c:pt idx="306">
                  <c:v>44999</c:v>
                </c:pt>
                <c:pt idx="307">
                  <c:v>44998</c:v>
                </c:pt>
                <c:pt idx="308">
                  <c:v>44995</c:v>
                </c:pt>
                <c:pt idx="309">
                  <c:v>44994</c:v>
                </c:pt>
                <c:pt idx="310">
                  <c:v>44993</c:v>
                </c:pt>
                <c:pt idx="311">
                  <c:v>44992</c:v>
                </c:pt>
                <c:pt idx="312">
                  <c:v>44991</c:v>
                </c:pt>
                <c:pt idx="313">
                  <c:v>44988</c:v>
                </c:pt>
                <c:pt idx="314">
                  <c:v>44987</c:v>
                </c:pt>
                <c:pt idx="315">
                  <c:v>44986</c:v>
                </c:pt>
                <c:pt idx="316">
                  <c:v>44985</c:v>
                </c:pt>
                <c:pt idx="317">
                  <c:v>44984</c:v>
                </c:pt>
                <c:pt idx="318">
                  <c:v>44981</c:v>
                </c:pt>
                <c:pt idx="319">
                  <c:v>44980</c:v>
                </c:pt>
                <c:pt idx="320">
                  <c:v>44979</c:v>
                </c:pt>
                <c:pt idx="321">
                  <c:v>44978</c:v>
                </c:pt>
                <c:pt idx="322">
                  <c:v>44974</c:v>
                </c:pt>
                <c:pt idx="323">
                  <c:v>44973</c:v>
                </c:pt>
                <c:pt idx="324">
                  <c:v>44972</c:v>
                </c:pt>
                <c:pt idx="325">
                  <c:v>44971</c:v>
                </c:pt>
                <c:pt idx="326">
                  <c:v>44970</c:v>
                </c:pt>
                <c:pt idx="327">
                  <c:v>44967</c:v>
                </c:pt>
                <c:pt idx="328">
                  <c:v>44966</c:v>
                </c:pt>
                <c:pt idx="329">
                  <c:v>44965</c:v>
                </c:pt>
                <c:pt idx="330">
                  <c:v>44964</c:v>
                </c:pt>
                <c:pt idx="331">
                  <c:v>44963</c:v>
                </c:pt>
                <c:pt idx="332">
                  <c:v>44960</c:v>
                </c:pt>
                <c:pt idx="333">
                  <c:v>44959</c:v>
                </c:pt>
                <c:pt idx="334">
                  <c:v>44958</c:v>
                </c:pt>
                <c:pt idx="335">
                  <c:v>44957</c:v>
                </c:pt>
                <c:pt idx="336">
                  <c:v>44956</c:v>
                </c:pt>
                <c:pt idx="337">
                  <c:v>44953</c:v>
                </c:pt>
                <c:pt idx="338">
                  <c:v>44952</c:v>
                </c:pt>
                <c:pt idx="339">
                  <c:v>44951</c:v>
                </c:pt>
                <c:pt idx="340">
                  <c:v>44950</c:v>
                </c:pt>
                <c:pt idx="341">
                  <c:v>44949</c:v>
                </c:pt>
                <c:pt idx="342">
                  <c:v>44946</c:v>
                </c:pt>
                <c:pt idx="343">
                  <c:v>44945</c:v>
                </c:pt>
                <c:pt idx="344">
                  <c:v>44944</c:v>
                </c:pt>
                <c:pt idx="345">
                  <c:v>44943</c:v>
                </c:pt>
                <c:pt idx="346">
                  <c:v>44939</c:v>
                </c:pt>
                <c:pt idx="347">
                  <c:v>44938</c:v>
                </c:pt>
                <c:pt idx="348">
                  <c:v>44937</c:v>
                </c:pt>
                <c:pt idx="349">
                  <c:v>44936</c:v>
                </c:pt>
                <c:pt idx="350">
                  <c:v>44935</c:v>
                </c:pt>
                <c:pt idx="351">
                  <c:v>44932</c:v>
                </c:pt>
                <c:pt idx="352">
                  <c:v>44931</c:v>
                </c:pt>
                <c:pt idx="353">
                  <c:v>44930</c:v>
                </c:pt>
                <c:pt idx="354">
                  <c:v>44929</c:v>
                </c:pt>
                <c:pt idx="355">
                  <c:v>44925</c:v>
                </c:pt>
                <c:pt idx="356">
                  <c:v>44924</c:v>
                </c:pt>
                <c:pt idx="357">
                  <c:v>44923</c:v>
                </c:pt>
                <c:pt idx="358">
                  <c:v>44922</c:v>
                </c:pt>
                <c:pt idx="359">
                  <c:v>44918</c:v>
                </c:pt>
                <c:pt idx="360">
                  <c:v>44917</c:v>
                </c:pt>
                <c:pt idx="361">
                  <c:v>44916</c:v>
                </c:pt>
                <c:pt idx="362">
                  <c:v>44915</c:v>
                </c:pt>
                <c:pt idx="363">
                  <c:v>44914</c:v>
                </c:pt>
                <c:pt idx="364">
                  <c:v>44911</c:v>
                </c:pt>
                <c:pt idx="365">
                  <c:v>44910</c:v>
                </c:pt>
                <c:pt idx="366">
                  <c:v>44909</c:v>
                </c:pt>
                <c:pt idx="367">
                  <c:v>44908</c:v>
                </c:pt>
                <c:pt idx="368">
                  <c:v>44907</c:v>
                </c:pt>
                <c:pt idx="369">
                  <c:v>44904</c:v>
                </c:pt>
                <c:pt idx="370">
                  <c:v>44903</c:v>
                </c:pt>
                <c:pt idx="371">
                  <c:v>44902</c:v>
                </c:pt>
                <c:pt idx="372">
                  <c:v>44901</c:v>
                </c:pt>
                <c:pt idx="373">
                  <c:v>44900</c:v>
                </c:pt>
                <c:pt idx="374">
                  <c:v>44897</c:v>
                </c:pt>
                <c:pt idx="375">
                  <c:v>44896</c:v>
                </c:pt>
                <c:pt idx="376">
                  <c:v>44895</c:v>
                </c:pt>
                <c:pt idx="377">
                  <c:v>44894</c:v>
                </c:pt>
                <c:pt idx="378">
                  <c:v>44893</c:v>
                </c:pt>
                <c:pt idx="379">
                  <c:v>44890</c:v>
                </c:pt>
                <c:pt idx="380">
                  <c:v>44888</c:v>
                </c:pt>
                <c:pt idx="381">
                  <c:v>44887</c:v>
                </c:pt>
                <c:pt idx="382">
                  <c:v>44886</c:v>
                </c:pt>
                <c:pt idx="383">
                  <c:v>44883</c:v>
                </c:pt>
                <c:pt idx="384">
                  <c:v>44882</c:v>
                </c:pt>
                <c:pt idx="385">
                  <c:v>44881</c:v>
                </c:pt>
                <c:pt idx="386">
                  <c:v>44880</c:v>
                </c:pt>
                <c:pt idx="387">
                  <c:v>44879</c:v>
                </c:pt>
                <c:pt idx="388">
                  <c:v>44875</c:v>
                </c:pt>
                <c:pt idx="389">
                  <c:v>44874</c:v>
                </c:pt>
                <c:pt idx="390">
                  <c:v>44873</c:v>
                </c:pt>
                <c:pt idx="391">
                  <c:v>44872</c:v>
                </c:pt>
                <c:pt idx="392">
                  <c:v>44869</c:v>
                </c:pt>
                <c:pt idx="393">
                  <c:v>44868</c:v>
                </c:pt>
                <c:pt idx="394">
                  <c:v>44867</c:v>
                </c:pt>
                <c:pt idx="395">
                  <c:v>44866</c:v>
                </c:pt>
                <c:pt idx="396">
                  <c:v>44865</c:v>
                </c:pt>
                <c:pt idx="397">
                  <c:v>44862</c:v>
                </c:pt>
                <c:pt idx="398">
                  <c:v>44861</c:v>
                </c:pt>
                <c:pt idx="399">
                  <c:v>44860</c:v>
                </c:pt>
                <c:pt idx="400">
                  <c:v>44859</c:v>
                </c:pt>
                <c:pt idx="401">
                  <c:v>44858</c:v>
                </c:pt>
                <c:pt idx="402">
                  <c:v>44855</c:v>
                </c:pt>
                <c:pt idx="403">
                  <c:v>44854</c:v>
                </c:pt>
                <c:pt idx="404">
                  <c:v>44853</c:v>
                </c:pt>
                <c:pt idx="405">
                  <c:v>44852</c:v>
                </c:pt>
                <c:pt idx="406">
                  <c:v>44851</c:v>
                </c:pt>
                <c:pt idx="407">
                  <c:v>44848</c:v>
                </c:pt>
                <c:pt idx="408">
                  <c:v>44847</c:v>
                </c:pt>
                <c:pt idx="409">
                  <c:v>44846</c:v>
                </c:pt>
                <c:pt idx="410">
                  <c:v>44845</c:v>
                </c:pt>
                <c:pt idx="411">
                  <c:v>44841</c:v>
                </c:pt>
                <c:pt idx="412">
                  <c:v>44840</c:v>
                </c:pt>
                <c:pt idx="413">
                  <c:v>44839</c:v>
                </c:pt>
                <c:pt idx="414">
                  <c:v>44838</c:v>
                </c:pt>
                <c:pt idx="415">
                  <c:v>44837</c:v>
                </c:pt>
                <c:pt idx="416">
                  <c:v>44834</c:v>
                </c:pt>
                <c:pt idx="417">
                  <c:v>44833</c:v>
                </c:pt>
                <c:pt idx="418">
                  <c:v>44832</c:v>
                </c:pt>
                <c:pt idx="419">
                  <c:v>44831</c:v>
                </c:pt>
                <c:pt idx="420">
                  <c:v>44830</c:v>
                </c:pt>
                <c:pt idx="421">
                  <c:v>44827</c:v>
                </c:pt>
                <c:pt idx="422">
                  <c:v>44826</c:v>
                </c:pt>
                <c:pt idx="423">
                  <c:v>44825</c:v>
                </c:pt>
                <c:pt idx="424">
                  <c:v>44824</c:v>
                </c:pt>
                <c:pt idx="425">
                  <c:v>44823</c:v>
                </c:pt>
                <c:pt idx="426">
                  <c:v>44820</c:v>
                </c:pt>
                <c:pt idx="427">
                  <c:v>44819</c:v>
                </c:pt>
                <c:pt idx="428">
                  <c:v>44818</c:v>
                </c:pt>
                <c:pt idx="429">
                  <c:v>44817</c:v>
                </c:pt>
                <c:pt idx="430">
                  <c:v>44816</c:v>
                </c:pt>
                <c:pt idx="431">
                  <c:v>44813</c:v>
                </c:pt>
                <c:pt idx="432">
                  <c:v>44812</c:v>
                </c:pt>
                <c:pt idx="433">
                  <c:v>44811</c:v>
                </c:pt>
                <c:pt idx="434">
                  <c:v>44810</c:v>
                </c:pt>
                <c:pt idx="435">
                  <c:v>44806</c:v>
                </c:pt>
                <c:pt idx="436">
                  <c:v>44805</c:v>
                </c:pt>
                <c:pt idx="437">
                  <c:v>44804</c:v>
                </c:pt>
                <c:pt idx="438">
                  <c:v>44803</c:v>
                </c:pt>
                <c:pt idx="439">
                  <c:v>44802</c:v>
                </c:pt>
                <c:pt idx="440">
                  <c:v>44799</c:v>
                </c:pt>
                <c:pt idx="441">
                  <c:v>44798</c:v>
                </c:pt>
                <c:pt idx="442">
                  <c:v>44797</c:v>
                </c:pt>
                <c:pt idx="443">
                  <c:v>44796</c:v>
                </c:pt>
                <c:pt idx="444">
                  <c:v>44795</c:v>
                </c:pt>
                <c:pt idx="445">
                  <c:v>44792</c:v>
                </c:pt>
                <c:pt idx="446">
                  <c:v>44791</c:v>
                </c:pt>
                <c:pt idx="447">
                  <c:v>44790</c:v>
                </c:pt>
                <c:pt idx="448">
                  <c:v>44789</c:v>
                </c:pt>
                <c:pt idx="449">
                  <c:v>44788</c:v>
                </c:pt>
                <c:pt idx="450">
                  <c:v>44785</c:v>
                </c:pt>
                <c:pt idx="451">
                  <c:v>44784</c:v>
                </c:pt>
                <c:pt idx="452">
                  <c:v>44783</c:v>
                </c:pt>
                <c:pt idx="453">
                  <c:v>44782</c:v>
                </c:pt>
                <c:pt idx="454">
                  <c:v>44781</c:v>
                </c:pt>
                <c:pt idx="455">
                  <c:v>44778</c:v>
                </c:pt>
                <c:pt idx="456">
                  <c:v>44777</c:v>
                </c:pt>
                <c:pt idx="457">
                  <c:v>44776</c:v>
                </c:pt>
                <c:pt idx="458">
                  <c:v>44775</c:v>
                </c:pt>
                <c:pt idx="459">
                  <c:v>44774</c:v>
                </c:pt>
                <c:pt idx="460">
                  <c:v>44771</c:v>
                </c:pt>
                <c:pt idx="461">
                  <c:v>44770</c:v>
                </c:pt>
                <c:pt idx="462">
                  <c:v>44769</c:v>
                </c:pt>
                <c:pt idx="463">
                  <c:v>44768</c:v>
                </c:pt>
                <c:pt idx="464">
                  <c:v>44767</c:v>
                </c:pt>
                <c:pt idx="465">
                  <c:v>44764</c:v>
                </c:pt>
                <c:pt idx="466">
                  <c:v>44763</c:v>
                </c:pt>
                <c:pt idx="467">
                  <c:v>44762</c:v>
                </c:pt>
                <c:pt idx="468">
                  <c:v>44761</c:v>
                </c:pt>
                <c:pt idx="469">
                  <c:v>44760</c:v>
                </c:pt>
                <c:pt idx="470">
                  <c:v>44757</c:v>
                </c:pt>
                <c:pt idx="471">
                  <c:v>44756</c:v>
                </c:pt>
                <c:pt idx="472">
                  <c:v>44755</c:v>
                </c:pt>
                <c:pt idx="473">
                  <c:v>44754</c:v>
                </c:pt>
                <c:pt idx="474">
                  <c:v>44753</c:v>
                </c:pt>
                <c:pt idx="475">
                  <c:v>44750</c:v>
                </c:pt>
                <c:pt idx="476">
                  <c:v>44749</c:v>
                </c:pt>
                <c:pt idx="477">
                  <c:v>44748</c:v>
                </c:pt>
                <c:pt idx="478">
                  <c:v>44747</c:v>
                </c:pt>
                <c:pt idx="479">
                  <c:v>44743</c:v>
                </c:pt>
                <c:pt idx="480">
                  <c:v>44742</c:v>
                </c:pt>
                <c:pt idx="481">
                  <c:v>44741</c:v>
                </c:pt>
                <c:pt idx="482">
                  <c:v>44740</c:v>
                </c:pt>
                <c:pt idx="483">
                  <c:v>44739</c:v>
                </c:pt>
                <c:pt idx="484">
                  <c:v>44736</c:v>
                </c:pt>
                <c:pt idx="485">
                  <c:v>44735</c:v>
                </c:pt>
                <c:pt idx="486">
                  <c:v>44734</c:v>
                </c:pt>
                <c:pt idx="487">
                  <c:v>44733</c:v>
                </c:pt>
                <c:pt idx="488">
                  <c:v>44729</c:v>
                </c:pt>
                <c:pt idx="489">
                  <c:v>44728</c:v>
                </c:pt>
                <c:pt idx="490">
                  <c:v>44727</c:v>
                </c:pt>
                <c:pt idx="491">
                  <c:v>44726</c:v>
                </c:pt>
                <c:pt idx="492">
                  <c:v>44725</c:v>
                </c:pt>
                <c:pt idx="493">
                  <c:v>44722</c:v>
                </c:pt>
                <c:pt idx="494">
                  <c:v>44721</c:v>
                </c:pt>
                <c:pt idx="495">
                  <c:v>44720</c:v>
                </c:pt>
                <c:pt idx="496">
                  <c:v>44719</c:v>
                </c:pt>
                <c:pt idx="497">
                  <c:v>44718</c:v>
                </c:pt>
                <c:pt idx="498">
                  <c:v>44715</c:v>
                </c:pt>
                <c:pt idx="499">
                  <c:v>44714</c:v>
                </c:pt>
                <c:pt idx="500">
                  <c:v>44713</c:v>
                </c:pt>
                <c:pt idx="501">
                  <c:v>44712</c:v>
                </c:pt>
                <c:pt idx="502">
                  <c:v>44708</c:v>
                </c:pt>
                <c:pt idx="503">
                  <c:v>44707</c:v>
                </c:pt>
                <c:pt idx="504">
                  <c:v>44706</c:v>
                </c:pt>
                <c:pt idx="505">
                  <c:v>44705</c:v>
                </c:pt>
                <c:pt idx="506">
                  <c:v>44704</c:v>
                </c:pt>
                <c:pt idx="507">
                  <c:v>44701</c:v>
                </c:pt>
                <c:pt idx="508">
                  <c:v>44700</c:v>
                </c:pt>
                <c:pt idx="509">
                  <c:v>44699</c:v>
                </c:pt>
                <c:pt idx="510">
                  <c:v>44698</c:v>
                </c:pt>
                <c:pt idx="511">
                  <c:v>44697</c:v>
                </c:pt>
                <c:pt idx="512">
                  <c:v>44694</c:v>
                </c:pt>
                <c:pt idx="513">
                  <c:v>44693</c:v>
                </c:pt>
                <c:pt idx="514">
                  <c:v>44692</c:v>
                </c:pt>
                <c:pt idx="515">
                  <c:v>44691</c:v>
                </c:pt>
                <c:pt idx="516">
                  <c:v>44690</c:v>
                </c:pt>
                <c:pt idx="517">
                  <c:v>44687</c:v>
                </c:pt>
                <c:pt idx="518">
                  <c:v>44686</c:v>
                </c:pt>
                <c:pt idx="519">
                  <c:v>44685</c:v>
                </c:pt>
                <c:pt idx="520">
                  <c:v>44684</c:v>
                </c:pt>
                <c:pt idx="521">
                  <c:v>44680</c:v>
                </c:pt>
                <c:pt idx="522">
                  <c:v>44679</c:v>
                </c:pt>
                <c:pt idx="523">
                  <c:v>44678</c:v>
                </c:pt>
                <c:pt idx="524">
                  <c:v>44677</c:v>
                </c:pt>
                <c:pt idx="525">
                  <c:v>44676</c:v>
                </c:pt>
                <c:pt idx="526">
                  <c:v>44673</c:v>
                </c:pt>
                <c:pt idx="527">
                  <c:v>44672</c:v>
                </c:pt>
                <c:pt idx="528">
                  <c:v>44671</c:v>
                </c:pt>
                <c:pt idx="529">
                  <c:v>44670</c:v>
                </c:pt>
                <c:pt idx="530">
                  <c:v>44669</c:v>
                </c:pt>
                <c:pt idx="531">
                  <c:v>44665</c:v>
                </c:pt>
                <c:pt idx="532">
                  <c:v>44664</c:v>
                </c:pt>
                <c:pt idx="533">
                  <c:v>44663</c:v>
                </c:pt>
                <c:pt idx="534">
                  <c:v>44662</c:v>
                </c:pt>
                <c:pt idx="535">
                  <c:v>44659</c:v>
                </c:pt>
                <c:pt idx="536">
                  <c:v>44658</c:v>
                </c:pt>
                <c:pt idx="537">
                  <c:v>44657</c:v>
                </c:pt>
                <c:pt idx="538">
                  <c:v>44656</c:v>
                </c:pt>
                <c:pt idx="539">
                  <c:v>44655</c:v>
                </c:pt>
                <c:pt idx="540">
                  <c:v>44652</c:v>
                </c:pt>
                <c:pt idx="541">
                  <c:v>44651</c:v>
                </c:pt>
                <c:pt idx="542">
                  <c:v>44650</c:v>
                </c:pt>
                <c:pt idx="543">
                  <c:v>44649</c:v>
                </c:pt>
                <c:pt idx="544">
                  <c:v>44648</c:v>
                </c:pt>
                <c:pt idx="545">
                  <c:v>44645</c:v>
                </c:pt>
                <c:pt idx="546">
                  <c:v>44644</c:v>
                </c:pt>
                <c:pt idx="547">
                  <c:v>44643</c:v>
                </c:pt>
                <c:pt idx="548">
                  <c:v>44642</c:v>
                </c:pt>
                <c:pt idx="549">
                  <c:v>44641</c:v>
                </c:pt>
                <c:pt idx="550">
                  <c:v>44638</c:v>
                </c:pt>
                <c:pt idx="551">
                  <c:v>44637</c:v>
                </c:pt>
                <c:pt idx="552">
                  <c:v>44636</c:v>
                </c:pt>
                <c:pt idx="553">
                  <c:v>44635</c:v>
                </c:pt>
                <c:pt idx="554">
                  <c:v>44634</c:v>
                </c:pt>
                <c:pt idx="555">
                  <c:v>44631</c:v>
                </c:pt>
                <c:pt idx="556">
                  <c:v>44630</c:v>
                </c:pt>
                <c:pt idx="557">
                  <c:v>44629</c:v>
                </c:pt>
                <c:pt idx="558">
                  <c:v>44628</c:v>
                </c:pt>
                <c:pt idx="559">
                  <c:v>44627</c:v>
                </c:pt>
                <c:pt idx="560">
                  <c:v>44624</c:v>
                </c:pt>
                <c:pt idx="561">
                  <c:v>44623</c:v>
                </c:pt>
                <c:pt idx="562">
                  <c:v>44622</c:v>
                </c:pt>
                <c:pt idx="563">
                  <c:v>44621</c:v>
                </c:pt>
                <c:pt idx="564">
                  <c:v>44620</c:v>
                </c:pt>
                <c:pt idx="565">
                  <c:v>44617</c:v>
                </c:pt>
                <c:pt idx="566">
                  <c:v>44616</c:v>
                </c:pt>
                <c:pt idx="567">
                  <c:v>44615</c:v>
                </c:pt>
                <c:pt idx="568">
                  <c:v>44614</c:v>
                </c:pt>
                <c:pt idx="569">
                  <c:v>44610</c:v>
                </c:pt>
                <c:pt idx="570">
                  <c:v>44609</c:v>
                </c:pt>
                <c:pt idx="571">
                  <c:v>44608</c:v>
                </c:pt>
                <c:pt idx="572">
                  <c:v>44607</c:v>
                </c:pt>
                <c:pt idx="573">
                  <c:v>44606</c:v>
                </c:pt>
                <c:pt idx="574">
                  <c:v>44603</c:v>
                </c:pt>
                <c:pt idx="575">
                  <c:v>44602</c:v>
                </c:pt>
                <c:pt idx="576">
                  <c:v>44601</c:v>
                </c:pt>
                <c:pt idx="577">
                  <c:v>44600</c:v>
                </c:pt>
                <c:pt idx="578">
                  <c:v>44599</c:v>
                </c:pt>
                <c:pt idx="579">
                  <c:v>44596</c:v>
                </c:pt>
                <c:pt idx="580">
                  <c:v>44595</c:v>
                </c:pt>
                <c:pt idx="581">
                  <c:v>44594</c:v>
                </c:pt>
                <c:pt idx="582">
                  <c:v>44593</c:v>
                </c:pt>
                <c:pt idx="583">
                  <c:v>44592</c:v>
                </c:pt>
                <c:pt idx="584">
                  <c:v>44589</c:v>
                </c:pt>
                <c:pt idx="585">
                  <c:v>44588</c:v>
                </c:pt>
                <c:pt idx="586">
                  <c:v>44587</c:v>
                </c:pt>
                <c:pt idx="587">
                  <c:v>44586</c:v>
                </c:pt>
                <c:pt idx="588">
                  <c:v>44585</c:v>
                </c:pt>
                <c:pt idx="589">
                  <c:v>44582</c:v>
                </c:pt>
                <c:pt idx="590">
                  <c:v>44581</c:v>
                </c:pt>
                <c:pt idx="591">
                  <c:v>44580</c:v>
                </c:pt>
                <c:pt idx="592">
                  <c:v>44579</c:v>
                </c:pt>
                <c:pt idx="593">
                  <c:v>44575</c:v>
                </c:pt>
                <c:pt idx="594">
                  <c:v>44574</c:v>
                </c:pt>
                <c:pt idx="595">
                  <c:v>44573</c:v>
                </c:pt>
                <c:pt idx="596">
                  <c:v>44572</c:v>
                </c:pt>
                <c:pt idx="597">
                  <c:v>44571</c:v>
                </c:pt>
                <c:pt idx="598">
                  <c:v>44568</c:v>
                </c:pt>
                <c:pt idx="599">
                  <c:v>44567</c:v>
                </c:pt>
                <c:pt idx="600">
                  <c:v>44566</c:v>
                </c:pt>
                <c:pt idx="601">
                  <c:v>44565</c:v>
                </c:pt>
                <c:pt idx="602">
                  <c:v>44564</c:v>
                </c:pt>
                <c:pt idx="603">
                  <c:v>44561</c:v>
                </c:pt>
                <c:pt idx="604">
                  <c:v>44560</c:v>
                </c:pt>
                <c:pt idx="605">
                  <c:v>44559</c:v>
                </c:pt>
                <c:pt idx="606">
                  <c:v>44558</c:v>
                </c:pt>
                <c:pt idx="607">
                  <c:v>44557</c:v>
                </c:pt>
                <c:pt idx="608">
                  <c:v>44553</c:v>
                </c:pt>
                <c:pt idx="609">
                  <c:v>44552</c:v>
                </c:pt>
                <c:pt idx="610">
                  <c:v>44551</c:v>
                </c:pt>
                <c:pt idx="611">
                  <c:v>44550</c:v>
                </c:pt>
                <c:pt idx="612">
                  <c:v>44547</c:v>
                </c:pt>
                <c:pt idx="613">
                  <c:v>44546</c:v>
                </c:pt>
                <c:pt idx="614">
                  <c:v>44545</c:v>
                </c:pt>
                <c:pt idx="615">
                  <c:v>44544</c:v>
                </c:pt>
                <c:pt idx="616">
                  <c:v>44543</c:v>
                </c:pt>
                <c:pt idx="617">
                  <c:v>44540</c:v>
                </c:pt>
                <c:pt idx="618">
                  <c:v>44539</c:v>
                </c:pt>
                <c:pt idx="619">
                  <c:v>44538</c:v>
                </c:pt>
                <c:pt idx="620">
                  <c:v>44537</c:v>
                </c:pt>
                <c:pt idx="621">
                  <c:v>44536</c:v>
                </c:pt>
                <c:pt idx="622">
                  <c:v>44533</c:v>
                </c:pt>
                <c:pt idx="623">
                  <c:v>44532</c:v>
                </c:pt>
                <c:pt idx="624">
                  <c:v>44531</c:v>
                </c:pt>
                <c:pt idx="625">
                  <c:v>44530</c:v>
                </c:pt>
                <c:pt idx="626">
                  <c:v>44529</c:v>
                </c:pt>
                <c:pt idx="627">
                  <c:v>44526</c:v>
                </c:pt>
                <c:pt idx="628">
                  <c:v>44524</c:v>
                </c:pt>
                <c:pt idx="629">
                  <c:v>44523</c:v>
                </c:pt>
                <c:pt idx="630">
                  <c:v>44522</c:v>
                </c:pt>
                <c:pt idx="631">
                  <c:v>44519</c:v>
                </c:pt>
                <c:pt idx="632">
                  <c:v>44518</c:v>
                </c:pt>
                <c:pt idx="633">
                  <c:v>44517</c:v>
                </c:pt>
                <c:pt idx="634">
                  <c:v>44516</c:v>
                </c:pt>
                <c:pt idx="635">
                  <c:v>44515</c:v>
                </c:pt>
                <c:pt idx="636">
                  <c:v>44512</c:v>
                </c:pt>
                <c:pt idx="637">
                  <c:v>44510</c:v>
                </c:pt>
                <c:pt idx="638">
                  <c:v>44509</c:v>
                </c:pt>
                <c:pt idx="639">
                  <c:v>44508</c:v>
                </c:pt>
                <c:pt idx="640">
                  <c:v>44505</c:v>
                </c:pt>
                <c:pt idx="641">
                  <c:v>44504</c:v>
                </c:pt>
                <c:pt idx="642">
                  <c:v>44503</c:v>
                </c:pt>
                <c:pt idx="643">
                  <c:v>44502</c:v>
                </c:pt>
                <c:pt idx="644">
                  <c:v>44501</c:v>
                </c:pt>
                <c:pt idx="645">
                  <c:v>44498</c:v>
                </c:pt>
                <c:pt idx="646">
                  <c:v>44497</c:v>
                </c:pt>
                <c:pt idx="647">
                  <c:v>44496</c:v>
                </c:pt>
                <c:pt idx="648">
                  <c:v>44495</c:v>
                </c:pt>
                <c:pt idx="649">
                  <c:v>44494</c:v>
                </c:pt>
                <c:pt idx="650">
                  <c:v>44491</c:v>
                </c:pt>
                <c:pt idx="651">
                  <c:v>44490</c:v>
                </c:pt>
                <c:pt idx="652">
                  <c:v>44489</c:v>
                </c:pt>
                <c:pt idx="653">
                  <c:v>44488</c:v>
                </c:pt>
                <c:pt idx="654">
                  <c:v>44487</c:v>
                </c:pt>
                <c:pt idx="655">
                  <c:v>44484</c:v>
                </c:pt>
                <c:pt idx="656">
                  <c:v>44483</c:v>
                </c:pt>
                <c:pt idx="657">
                  <c:v>44482</c:v>
                </c:pt>
                <c:pt idx="658">
                  <c:v>44481</c:v>
                </c:pt>
                <c:pt idx="659">
                  <c:v>44477</c:v>
                </c:pt>
                <c:pt idx="660">
                  <c:v>44476</c:v>
                </c:pt>
                <c:pt idx="661">
                  <c:v>44475</c:v>
                </c:pt>
                <c:pt idx="662">
                  <c:v>44474</c:v>
                </c:pt>
                <c:pt idx="663">
                  <c:v>44473</c:v>
                </c:pt>
                <c:pt idx="664">
                  <c:v>44470</c:v>
                </c:pt>
                <c:pt idx="665">
                  <c:v>44469</c:v>
                </c:pt>
                <c:pt idx="666">
                  <c:v>44468</c:v>
                </c:pt>
                <c:pt idx="667">
                  <c:v>44467</c:v>
                </c:pt>
                <c:pt idx="668">
                  <c:v>44466</c:v>
                </c:pt>
                <c:pt idx="669">
                  <c:v>44463</c:v>
                </c:pt>
                <c:pt idx="670">
                  <c:v>44462</c:v>
                </c:pt>
                <c:pt idx="671">
                  <c:v>44461</c:v>
                </c:pt>
                <c:pt idx="672">
                  <c:v>44460</c:v>
                </c:pt>
                <c:pt idx="673">
                  <c:v>44459</c:v>
                </c:pt>
                <c:pt idx="674">
                  <c:v>44456</c:v>
                </c:pt>
                <c:pt idx="675">
                  <c:v>44455</c:v>
                </c:pt>
                <c:pt idx="676">
                  <c:v>44454</c:v>
                </c:pt>
                <c:pt idx="677">
                  <c:v>44453</c:v>
                </c:pt>
                <c:pt idx="678">
                  <c:v>44452</c:v>
                </c:pt>
                <c:pt idx="679">
                  <c:v>44449</c:v>
                </c:pt>
                <c:pt idx="680">
                  <c:v>44448</c:v>
                </c:pt>
                <c:pt idx="681">
                  <c:v>44447</c:v>
                </c:pt>
                <c:pt idx="682">
                  <c:v>44446</c:v>
                </c:pt>
                <c:pt idx="683">
                  <c:v>44442</c:v>
                </c:pt>
                <c:pt idx="684">
                  <c:v>44441</c:v>
                </c:pt>
                <c:pt idx="685">
                  <c:v>44440</c:v>
                </c:pt>
                <c:pt idx="686">
                  <c:v>44439</c:v>
                </c:pt>
                <c:pt idx="687">
                  <c:v>44438</c:v>
                </c:pt>
                <c:pt idx="688">
                  <c:v>44435</c:v>
                </c:pt>
                <c:pt idx="689">
                  <c:v>44434</c:v>
                </c:pt>
                <c:pt idx="690">
                  <c:v>44433</c:v>
                </c:pt>
                <c:pt idx="691">
                  <c:v>44432</c:v>
                </c:pt>
                <c:pt idx="692">
                  <c:v>44431</c:v>
                </c:pt>
                <c:pt idx="693">
                  <c:v>44428</c:v>
                </c:pt>
                <c:pt idx="694">
                  <c:v>44427</c:v>
                </c:pt>
                <c:pt idx="695">
                  <c:v>44426</c:v>
                </c:pt>
                <c:pt idx="696">
                  <c:v>44425</c:v>
                </c:pt>
                <c:pt idx="697">
                  <c:v>44424</c:v>
                </c:pt>
                <c:pt idx="698">
                  <c:v>44421</c:v>
                </c:pt>
                <c:pt idx="699">
                  <c:v>44420</c:v>
                </c:pt>
                <c:pt idx="700">
                  <c:v>44419</c:v>
                </c:pt>
                <c:pt idx="701">
                  <c:v>44418</c:v>
                </c:pt>
                <c:pt idx="702">
                  <c:v>44417</c:v>
                </c:pt>
                <c:pt idx="703">
                  <c:v>44414</c:v>
                </c:pt>
                <c:pt idx="704">
                  <c:v>44413</c:v>
                </c:pt>
                <c:pt idx="705">
                  <c:v>44412</c:v>
                </c:pt>
                <c:pt idx="706">
                  <c:v>44411</c:v>
                </c:pt>
                <c:pt idx="707">
                  <c:v>44410</c:v>
                </c:pt>
                <c:pt idx="708">
                  <c:v>44407</c:v>
                </c:pt>
                <c:pt idx="709">
                  <c:v>44406</c:v>
                </c:pt>
                <c:pt idx="710">
                  <c:v>44405</c:v>
                </c:pt>
                <c:pt idx="711">
                  <c:v>44404</c:v>
                </c:pt>
                <c:pt idx="712">
                  <c:v>44403</c:v>
                </c:pt>
                <c:pt idx="713">
                  <c:v>44400</c:v>
                </c:pt>
                <c:pt idx="714">
                  <c:v>44399</c:v>
                </c:pt>
                <c:pt idx="715">
                  <c:v>44398</c:v>
                </c:pt>
                <c:pt idx="716">
                  <c:v>44397</c:v>
                </c:pt>
                <c:pt idx="717">
                  <c:v>44396</c:v>
                </c:pt>
                <c:pt idx="718">
                  <c:v>44393</c:v>
                </c:pt>
                <c:pt idx="719">
                  <c:v>44392</c:v>
                </c:pt>
                <c:pt idx="720">
                  <c:v>44391</c:v>
                </c:pt>
                <c:pt idx="721">
                  <c:v>44390</c:v>
                </c:pt>
                <c:pt idx="722">
                  <c:v>44389</c:v>
                </c:pt>
                <c:pt idx="723">
                  <c:v>44386</c:v>
                </c:pt>
                <c:pt idx="724">
                  <c:v>44385</c:v>
                </c:pt>
                <c:pt idx="725">
                  <c:v>44384</c:v>
                </c:pt>
                <c:pt idx="726">
                  <c:v>44383</c:v>
                </c:pt>
                <c:pt idx="727">
                  <c:v>44379</c:v>
                </c:pt>
                <c:pt idx="728">
                  <c:v>44378</c:v>
                </c:pt>
                <c:pt idx="729">
                  <c:v>44377</c:v>
                </c:pt>
                <c:pt idx="730">
                  <c:v>44376</c:v>
                </c:pt>
                <c:pt idx="731">
                  <c:v>44375</c:v>
                </c:pt>
                <c:pt idx="732">
                  <c:v>44372</c:v>
                </c:pt>
                <c:pt idx="733">
                  <c:v>44371</c:v>
                </c:pt>
                <c:pt idx="734">
                  <c:v>44370</c:v>
                </c:pt>
                <c:pt idx="735">
                  <c:v>44369</c:v>
                </c:pt>
                <c:pt idx="736">
                  <c:v>44368</c:v>
                </c:pt>
                <c:pt idx="737">
                  <c:v>44365</c:v>
                </c:pt>
                <c:pt idx="738">
                  <c:v>44364</c:v>
                </c:pt>
                <c:pt idx="739">
                  <c:v>44363</c:v>
                </c:pt>
                <c:pt idx="740">
                  <c:v>44362</c:v>
                </c:pt>
                <c:pt idx="741">
                  <c:v>44361</c:v>
                </c:pt>
                <c:pt idx="742">
                  <c:v>44358</c:v>
                </c:pt>
                <c:pt idx="743">
                  <c:v>44357</c:v>
                </c:pt>
                <c:pt idx="744">
                  <c:v>44356</c:v>
                </c:pt>
                <c:pt idx="745">
                  <c:v>44355</c:v>
                </c:pt>
                <c:pt idx="746">
                  <c:v>44354</c:v>
                </c:pt>
                <c:pt idx="747">
                  <c:v>44351</c:v>
                </c:pt>
                <c:pt idx="748">
                  <c:v>44350</c:v>
                </c:pt>
                <c:pt idx="749">
                  <c:v>44349</c:v>
                </c:pt>
                <c:pt idx="750">
                  <c:v>44348</c:v>
                </c:pt>
                <c:pt idx="751">
                  <c:v>44344</c:v>
                </c:pt>
                <c:pt idx="752">
                  <c:v>44343</c:v>
                </c:pt>
                <c:pt idx="753">
                  <c:v>44342</c:v>
                </c:pt>
                <c:pt idx="754">
                  <c:v>44341</c:v>
                </c:pt>
                <c:pt idx="755">
                  <c:v>44340</c:v>
                </c:pt>
                <c:pt idx="756">
                  <c:v>44337</c:v>
                </c:pt>
                <c:pt idx="757">
                  <c:v>44336</c:v>
                </c:pt>
                <c:pt idx="758">
                  <c:v>44335</c:v>
                </c:pt>
                <c:pt idx="759">
                  <c:v>44334</c:v>
                </c:pt>
                <c:pt idx="760">
                  <c:v>44333</c:v>
                </c:pt>
                <c:pt idx="761">
                  <c:v>44330</c:v>
                </c:pt>
                <c:pt idx="762">
                  <c:v>44329</c:v>
                </c:pt>
                <c:pt idx="763">
                  <c:v>44328</c:v>
                </c:pt>
                <c:pt idx="764">
                  <c:v>44327</c:v>
                </c:pt>
                <c:pt idx="765">
                  <c:v>44326</c:v>
                </c:pt>
                <c:pt idx="766">
                  <c:v>44323</c:v>
                </c:pt>
                <c:pt idx="767">
                  <c:v>44322</c:v>
                </c:pt>
                <c:pt idx="768">
                  <c:v>44321</c:v>
                </c:pt>
                <c:pt idx="769">
                  <c:v>44320</c:v>
                </c:pt>
                <c:pt idx="770">
                  <c:v>44319</c:v>
                </c:pt>
                <c:pt idx="771">
                  <c:v>44316</c:v>
                </c:pt>
                <c:pt idx="772">
                  <c:v>44315</c:v>
                </c:pt>
                <c:pt idx="773">
                  <c:v>44314</c:v>
                </c:pt>
                <c:pt idx="774">
                  <c:v>44313</c:v>
                </c:pt>
                <c:pt idx="775">
                  <c:v>44312</c:v>
                </c:pt>
                <c:pt idx="776">
                  <c:v>44309</c:v>
                </c:pt>
                <c:pt idx="777">
                  <c:v>44308</c:v>
                </c:pt>
                <c:pt idx="778">
                  <c:v>44307</c:v>
                </c:pt>
                <c:pt idx="779">
                  <c:v>44306</c:v>
                </c:pt>
              </c:numCache>
            </c:numRef>
          </c:cat>
          <c:val>
            <c:numRef>
              <c:f>Eurobonds_Comparo!$E$8:$E$677</c:f>
            </c:numRef>
          </c:val>
          <c:smooth val="0"/>
          <c:extLst>
            <c:ext xmlns:c16="http://schemas.microsoft.com/office/drawing/2014/chart" uri="{C3380CC4-5D6E-409C-BE32-E72D297353CC}">
              <c16:uniqueId val="{00000009-B52F-4A20-8911-665B8CF61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0989504"/>
        <c:axId val="1861006560"/>
      </c:lineChart>
      <c:dateAx>
        <c:axId val="1860989504"/>
        <c:scaling>
          <c:orientation val="minMax"/>
          <c:max val="45443"/>
          <c:min val="44306"/>
        </c:scaling>
        <c:delete val="0"/>
        <c:axPos val="b"/>
        <c:majorGridlines>
          <c:spPr>
            <a:ln w="9525" cap="flat" cmpd="sng" algn="ctr">
              <a:solidFill>
                <a:srgbClr val="666666"/>
              </a:solidFill>
              <a:round/>
            </a:ln>
            <a:effectLst/>
          </c:spPr>
        </c:majorGridlines>
        <c:numFmt formatCode="[$-10409]mmm\-yy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006560"/>
        <c:crosses val="autoZero"/>
        <c:auto val="1"/>
        <c:lblOffset val="100"/>
        <c:baseTimeUnit val="days"/>
        <c:majorUnit val="1"/>
        <c:majorTimeUnit val="months"/>
      </c:dateAx>
      <c:valAx>
        <c:axId val="1861006560"/>
        <c:scaling>
          <c:orientation val="minMax"/>
          <c:max val="0.13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rgbClr val="666666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0989504"/>
        <c:crosses val="autoZero"/>
        <c:crossBetween val="between"/>
      </c:valAx>
      <c:spPr>
        <a:solidFill>
          <a:schemeClr val="tx1">
            <a:lumMod val="65000"/>
            <a:lumOff val="3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898245409564801"/>
          <c:w val="1"/>
          <c:h val="0.11671475403615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40000"/>
            <a:lumOff val="60000"/>
          </a:schemeClr>
        </a:solidFill>
        <a:round/>
      </a:ln>
    </cs:spPr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0.00851</cdr:x>
      <cdr:y>0.94387</cdr:y>
    </cdr:from>
    <cdr:to>
      <cdr:x>0.25331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6CCC414-E455-72FF-0D21-F3CE4EBFE3DC}"/>
            </a:ext>
          </a:extLst>
        </cdr:cNvPr>
        <cdr:cNvSpPr txBox="1"/>
      </cdr:nvSpPr>
      <cdr:spPr>
        <a:xfrm xmlns:a="http://schemas.openxmlformats.org/drawingml/2006/main">
          <a:off x="50800" y="2824451"/>
          <a:ext cx="1460751" cy="167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ka-GE" sz="800" dirty="0">
              <a:solidFill>
                <a:schemeClr val="tx1">
                  <a:lumMod val="75000"/>
                  <a:lumOff val="25000"/>
                </a:schemeClr>
              </a:solidFill>
            </a:rPr>
            <a:t>* </a:t>
          </a:r>
          <a:r>
            <a:rPr lang="en-US" sz="800" dirty="0">
              <a:solidFill>
                <a:schemeClr val="tx1">
                  <a:lumMod val="75000"/>
                  <a:lumOff val="25000"/>
                </a:schemeClr>
              </a:solidFill>
            </a:rPr>
            <a:t>Includes SDR Decomposition</a:t>
          </a:r>
          <a:endParaRPr lang="ka-GE" sz="8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0.94072</cdr:y>
    </cdr:from>
    <cdr:to>
      <cdr:x>1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FD84F9-D433-6151-B569-F0BB7532EF32}"/>
            </a:ext>
          </a:extLst>
        </cdr:cNvPr>
        <cdr:cNvSpPr txBox="1"/>
      </cdr:nvSpPr>
      <cdr:spPr>
        <a:xfrm xmlns:a="http://schemas.openxmlformats.org/drawingml/2006/main">
          <a:off x="0" y="2617637"/>
          <a:ext cx="5974097" cy="1649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75000"/>
                  <a:lumOff val="25000"/>
                </a:schemeClr>
              </a:solidFill>
            </a:rPr>
            <a:t>*Investors Participating via Local Commercial Banks</a:t>
          </a:r>
          <a:endParaRPr lang="ka-GE" sz="9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0.92574</cdr:y>
    </cdr:from>
    <cdr:to>
      <cdr:x>1</cdr:x>
      <cdr:y>1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13B1D880-34EE-8194-D1AB-EDA3944E5B56}"/>
            </a:ext>
          </a:extLst>
        </cdr:cNvPr>
        <cdr:cNvSpPr txBox="1"/>
      </cdr:nvSpPr>
      <cdr:spPr>
        <a:xfrm xmlns:a="http://schemas.openxmlformats.org/drawingml/2006/main">
          <a:off x="0" y="2936275"/>
          <a:ext cx="6743700" cy="2355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75000"/>
                  <a:lumOff val="25000"/>
                </a:schemeClr>
              </a:solidFill>
            </a:rPr>
            <a:t>*Investors Participating via Local Commercial Banks</a:t>
          </a:r>
          <a:endParaRPr lang="ka-GE" sz="9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0.01459</cdr:x>
      <cdr:y>0.90584</cdr:y>
    </cdr:from>
    <cdr:to>
      <cdr:x>0.46842</cdr:x>
      <cdr:y>0.97637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B06A10B-9B04-EBD8-0A5F-CCC2C8F18A17}"/>
            </a:ext>
          </a:extLst>
        </cdr:cNvPr>
        <cdr:cNvSpPr txBox="1"/>
      </cdr:nvSpPr>
      <cdr:spPr>
        <a:xfrm xmlns:a="http://schemas.openxmlformats.org/drawingml/2006/main">
          <a:off x="86789" y="2722963"/>
          <a:ext cx="2699017" cy="212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>
                  <a:lumMod val="75000"/>
                  <a:lumOff val="25000"/>
                </a:schemeClr>
              </a:solidFill>
            </a:rPr>
            <a:t>*NBG</a:t>
          </a:r>
          <a:r>
            <a:rPr lang="en-US" sz="1100" baseline="0" dirty="0">
              <a:solidFill>
                <a:schemeClr val="tx1">
                  <a:lumMod val="75000"/>
                  <a:lumOff val="25000"/>
                </a:schemeClr>
              </a:solidFill>
            </a:rPr>
            <a:t> Expectations from May 2023</a:t>
          </a:r>
        </a:p>
        <a:p xmlns:a="http://schemas.openxmlformats.org/drawingml/2006/main">
          <a:endParaRPr lang="en-US" sz="11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0.82606</cdr:x>
      <cdr:y>0.13089</cdr:y>
    </cdr:from>
    <cdr:to>
      <cdr:x>0.82784</cdr:x>
      <cdr:y>0.72969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B2FDAC38-E073-39EC-F1C9-C37CD8CC7677}"/>
            </a:ext>
          </a:extLst>
        </cdr:cNvPr>
        <cdr:cNvCxnSpPr/>
      </cdr:nvCxnSpPr>
      <cdr:spPr>
        <a:xfrm xmlns:a="http://schemas.openxmlformats.org/drawingml/2006/main">
          <a:off x="5417141" y="403686"/>
          <a:ext cx="11673" cy="1846791"/>
        </a:xfrm>
        <a:prstGeom xmlns:a="http://schemas.openxmlformats.org/drawingml/2006/main" prst="lin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0.74243</cdr:x>
      <cdr:y>0.18875</cdr:y>
    </cdr:from>
    <cdr:to>
      <cdr:x>0.8317</cdr:x>
      <cdr:y>0.26554</cdr:y>
    </cdr:to>
    <cdr:sp macro="" textlink="">
      <cdr:nvSpPr>
        <cdr:cNvPr id="8" name="TextBox 4">
          <a:extLst xmlns:a="http://schemas.openxmlformats.org/drawingml/2006/main">
            <a:ext uri="{FF2B5EF4-FFF2-40B4-BE49-F238E27FC236}">
              <a16:creationId xmlns:a16="http://schemas.microsoft.com/office/drawing/2014/main" id="{C8DA64AD-688A-A179-B258-AB3E96A1820F}"/>
            </a:ext>
          </a:extLst>
        </cdr:cNvPr>
        <cdr:cNvSpPr txBox="1"/>
      </cdr:nvSpPr>
      <cdr:spPr>
        <a:xfrm xmlns:a="http://schemas.openxmlformats.org/drawingml/2006/main">
          <a:off x="4868659" y="582134"/>
          <a:ext cx="585413" cy="236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75000"/>
                  <a:lumOff val="25000"/>
                </a:schemeClr>
              </a:solidFill>
            </a:rPr>
            <a:t>Ex-post</a:t>
          </a:r>
        </a:p>
      </cdr:txBody>
    </cdr:sp>
  </cdr:relSizeAnchor>
  <cdr:relSizeAnchor xmlns:cdr="http://schemas.openxmlformats.org/drawingml/2006/chartDrawing">
    <cdr:from>
      <cdr:x>0.82933</cdr:x>
      <cdr:y>0.18875</cdr:y>
    </cdr:from>
    <cdr:to>
      <cdr:x>0.91968</cdr:x>
      <cdr:y>0.26555</cdr:y>
    </cdr:to>
    <cdr:sp macro="" textlink="">
      <cdr:nvSpPr>
        <cdr:cNvPr id="9" name="TextBox 5">
          <a:extLst xmlns:a="http://schemas.openxmlformats.org/drawingml/2006/main">
            <a:ext uri="{FF2B5EF4-FFF2-40B4-BE49-F238E27FC236}">
              <a16:creationId xmlns:a16="http://schemas.microsoft.com/office/drawing/2014/main" id="{5B4DA0DF-0F94-0B5B-7227-19891244E9EC}"/>
            </a:ext>
          </a:extLst>
        </cdr:cNvPr>
        <cdr:cNvSpPr txBox="1"/>
      </cdr:nvSpPr>
      <cdr:spPr>
        <a:xfrm xmlns:a="http://schemas.openxmlformats.org/drawingml/2006/main">
          <a:off x="5438569" y="582134"/>
          <a:ext cx="592495" cy="2368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>
                  <a:lumMod val="75000"/>
                  <a:lumOff val="25000"/>
                </a:schemeClr>
              </a:solidFill>
            </a:rPr>
            <a:t>Ex-ante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0.67631</cdr:x>
      <cdr:y>0.49631</cdr:y>
    </cdr:from>
    <cdr:to>
      <cdr:x>0.77522</cdr:x>
      <cdr:y>0.54532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2D34A583-1914-4CBA-B7F2-F201D99B6DBA}"/>
            </a:ext>
          </a:extLst>
        </cdr:cNvPr>
        <cdr:cNvSpPr/>
      </cdr:nvSpPr>
      <cdr:spPr>
        <a:xfrm xmlns:a="http://schemas.openxmlformats.org/drawingml/2006/main">
          <a:off x="3908819" y="1419886"/>
          <a:ext cx="571663" cy="1402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1,643</a:t>
          </a:r>
        </a:p>
      </cdr:txBody>
    </cdr:sp>
  </cdr:relSizeAnchor>
  <cdr:relSizeAnchor xmlns:cdr="http://schemas.openxmlformats.org/drawingml/2006/chartDrawing">
    <cdr:from>
      <cdr:x>0.30424</cdr:x>
      <cdr:y>0.3408</cdr:y>
    </cdr:from>
    <cdr:to>
      <cdr:x>0.386</cdr:x>
      <cdr:y>0.39349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2D34A583-1914-4CBA-B7F2-F201D99B6DBA}"/>
            </a:ext>
          </a:extLst>
        </cdr:cNvPr>
        <cdr:cNvSpPr/>
      </cdr:nvSpPr>
      <cdr:spPr>
        <a:xfrm xmlns:a="http://schemas.openxmlformats.org/drawingml/2006/main">
          <a:off x="1758384" y="974973"/>
          <a:ext cx="472542" cy="1507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495</a:t>
          </a:r>
        </a:p>
      </cdr:txBody>
    </cdr:sp>
  </cdr:relSizeAnchor>
  <cdr:relSizeAnchor xmlns:cdr="http://schemas.openxmlformats.org/drawingml/2006/chartDrawing">
    <cdr:from>
      <cdr:x>0.44762</cdr:x>
      <cdr:y>0.26609</cdr:y>
    </cdr:from>
    <cdr:to>
      <cdr:x>0.52938</cdr:x>
      <cdr:y>0.31877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id="{2D34A583-1914-4CBA-B7F2-F201D99B6DBA}"/>
            </a:ext>
          </a:extLst>
        </cdr:cNvPr>
        <cdr:cNvSpPr/>
      </cdr:nvSpPr>
      <cdr:spPr>
        <a:xfrm xmlns:a="http://schemas.openxmlformats.org/drawingml/2006/main">
          <a:off x="2587081" y="761247"/>
          <a:ext cx="472542" cy="1507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950</a:t>
          </a:r>
        </a:p>
      </cdr:txBody>
    </cdr:sp>
  </cdr:relSizeAnchor>
  <cdr:relSizeAnchor xmlns:cdr="http://schemas.openxmlformats.org/drawingml/2006/chartDrawing">
    <cdr:from>
      <cdr:x>0.47232</cdr:x>
      <cdr:y>0.18907</cdr:y>
    </cdr:from>
    <cdr:to>
      <cdr:x>0.57941</cdr:x>
      <cdr:y>0.23998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897B0A6A-FD14-85D9-7343-5912FBD74763}"/>
            </a:ext>
          </a:extLst>
        </cdr:cNvPr>
        <cdr:cNvSpPr/>
      </cdr:nvSpPr>
      <cdr:spPr>
        <a:xfrm xmlns:a="http://schemas.openxmlformats.org/drawingml/2006/main">
          <a:off x="2729837" y="540898"/>
          <a:ext cx="618962" cy="1456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1,100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6938F-D0E8-490F-92D4-8CEFBA41FB1E}" type="datetimeFigureOut">
              <a:rPr lang="ka-GE" smtClean="0"/>
              <a:t>05.06.2024</a:t>
            </a:fld>
            <a:endParaRPr lang="ka-G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a-G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B8298-69DA-4F71-ADD0-6AC4E7797294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7251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B8298-69DA-4F71-ADD0-6AC4E7797294}" type="slidenum">
              <a:rPr lang="ka-GE" smtClean="0"/>
              <a:t>1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77864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8298-69DA-4F71-ADD0-6AC4E7797294}" type="slidenum">
              <a:rPr lang="ka-GE" smtClean="0"/>
              <a:t>3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90128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B8298-69DA-4F71-ADD0-6AC4E7797294}" type="slidenum">
              <a:rPr lang="ka-GE" smtClean="0"/>
              <a:t>4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77069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8298-69DA-4F71-ADD0-6AC4E7797294}" type="slidenum">
              <a:rPr lang="ka-GE" smtClean="0"/>
              <a:t>5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890903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B8298-69DA-4F71-ADD0-6AC4E7797294}" type="slidenum">
              <a:rPr lang="ka-GE" smtClean="0"/>
              <a:t>7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534726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8298-69DA-4F71-ADD0-6AC4E7797294}" type="slidenum">
              <a:rPr lang="ka-GE" smtClean="0"/>
              <a:t>8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639094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8298-69DA-4F71-ADD0-6AC4E7797294}" type="slidenum">
              <a:rPr lang="ka-GE" smtClean="0"/>
              <a:t>9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453398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B8298-69DA-4F71-ADD0-6AC4E7797294}" type="slidenum">
              <a:rPr lang="ka-GE" smtClean="0"/>
              <a:t>10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96153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32D43-14A7-43C4-9431-F786C8C9E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2F5B9-D7CD-4509-AF61-FA7006DED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ka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03AFB-B4B6-4FCD-A14C-4D5BFBB0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2B3F-9762-49EF-B8C8-D2F7C473DDF7}" type="datetimeFigureOut">
              <a:rPr lang="ka-GE" smtClean="0"/>
              <a:t>05.06.2024</a:t>
            </a:fld>
            <a:endParaRPr lang="ka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D3741-D5F3-4FA9-AAE3-E2C60DADD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3DF7B-9E90-4675-BC0A-15F09A93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1F9-65A8-42A6-AF26-9BD672D3C418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16610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EE8F7-4773-4A72-A43B-983804DAF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B2740-F7D6-483F-AF5D-3AACB37FF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4DB2B-FBFC-45C0-965C-49EFD343D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2B3F-9762-49EF-B8C8-D2F7C473DDF7}" type="datetimeFigureOut">
              <a:rPr lang="ka-GE" smtClean="0"/>
              <a:t>05.06.2024</a:t>
            </a:fld>
            <a:endParaRPr lang="ka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44DA7-D09A-45A3-96E5-62DE82CE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5A3C3-0312-470A-BD85-7C567E06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1F9-65A8-42A6-AF26-9BD672D3C418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81540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D28DAA-D1C0-4AD8-A228-A40F0A59F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44A51-251D-452B-81D7-FC5996496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E7372-917F-4B83-8D0D-82575388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2B3F-9762-49EF-B8C8-D2F7C473DDF7}" type="datetimeFigureOut">
              <a:rPr lang="ka-GE" smtClean="0"/>
              <a:t>05.06.2024</a:t>
            </a:fld>
            <a:endParaRPr lang="ka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59DEB-0C20-48B4-9851-1A4DF446E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917DC-666C-43CB-9EDA-0C6A9737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1F9-65A8-42A6-AF26-9BD672D3C418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82639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A35D-5C44-47FC-83E2-86B597612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E36B9-B21A-4976-9E5D-09BEE9A5B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27E37-F351-4168-9B67-57493A7B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2B3F-9762-49EF-B8C8-D2F7C473DDF7}" type="datetimeFigureOut">
              <a:rPr lang="ka-GE" smtClean="0"/>
              <a:t>05.06.2024</a:t>
            </a:fld>
            <a:endParaRPr lang="ka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81973-187D-4A7C-BA5B-64CCA0CE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F374F-928F-41D2-8986-3E63319E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1F9-65A8-42A6-AF26-9BD672D3C418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67136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FBD1-4F6D-4DEC-A463-325F11DA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7BFC3-FB58-42FA-BB9F-D7777CC6C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87249-DC70-4497-9D1D-BF426052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2B3F-9762-49EF-B8C8-D2F7C473DDF7}" type="datetimeFigureOut">
              <a:rPr lang="ka-GE" smtClean="0"/>
              <a:t>05.06.2024</a:t>
            </a:fld>
            <a:endParaRPr lang="ka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67186-A19F-4C38-8522-CEAAF7AE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80B4E-2226-4E51-A2DF-44004B28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1F9-65A8-42A6-AF26-9BD672D3C418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63292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4FB92-45B3-44DF-8F93-A5BC3B2D3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A6DF7-534F-4C8B-816E-3D9E5A166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59C67-262B-4EFB-B10A-846BDFFA9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C338A-044C-4CAF-9F84-A491EA09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2B3F-9762-49EF-B8C8-D2F7C473DDF7}" type="datetimeFigureOut">
              <a:rPr lang="ka-GE" smtClean="0"/>
              <a:t>05.06.2024</a:t>
            </a:fld>
            <a:endParaRPr lang="ka-G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ACFCA-71D9-440F-8A2D-531CE58D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31F45-CF11-466D-A1B3-597146A2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1F9-65A8-42A6-AF26-9BD672D3C418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15820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7C21C-ABA7-4E3C-B070-675165579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73B39-BF50-4B95-A15D-96C13A8EC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275E9-2D9C-472E-B3B5-5025D641C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C0CED-B054-4D06-85B4-572C0DBC5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6F190F-C3B1-4A8D-A26C-9B2D00F8C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2F08EE-B104-4738-9111-B2758ADF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2B3F-9762-49EF-B8C8-D2F7C473DDF7}" type="datetimeFigureOut">
              <a:rPr lang="ka-GE" smtClean="0"/>
              <a:t>05.06.2024</a:t>
            </a:fld>
            <a:endParaRPr lang="ka-G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F7920D-EC79-4928-9EF0-3440D0E91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91497-BAB0-4233-97AE-6AE85786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1F9-65A8-42A6-AF26-9BD672D3C418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426421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85CC-30BC-43AF-B399-6346473A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4BEDE-2835-4E35-9E46-0215C987F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2B3F-9762-49EF-B8C8-D2F7C473DDF7}" type="datetimeFigureOut">
              <a:rPr lang="ka-GE" smtClean="0"/>
              <a:t>05.06.2024</a:t>
            </a:fld>
            <a:endParaRPr lang="ka-G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45525-6AF9-4560-A112-FC5B0F20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2CD72-A85F-4D3A-A893-4EFA630E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1F9-65A8-42A6-AF26-9BD672D3C418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77909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2D1A7-63F4-4036-8D2A-BF14820B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2B3F-9762-49EF-B8C8-D2F7C473DDF7}" type="datetimeFigureOut">
              <a:rPr lang="ka-GE" smtClean="0"/>
              <a:t>05.06.2024</a:t>
            </a:fld>
            <a:endParaRPr lang="ka-G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8CBAE-7FA7-4721-BB44-CF656B8A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A4B34-B0C3-4049-8C74-81D26B58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1F9-65A8-42A6-AF26-9BD672D3C418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06103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9543-45FE-4047-AF3C-993CC172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64F58-83E9-4C58-B17A-E9FD49D77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F45E5-462C-49C2-9257-7085D7DF7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66D22-00A1-41CC-B51E-24D303F9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2B3F-9762-49EF-B8C8-D2F7C473DDF7}" type="datetimeFigureOut">
              <a:rPr lang="ka-GE" smtClean="0"/>
              <a:t>05.06.2024</a:t>
            </a:fld>
            <a:endParaRPr lang="ka-G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5CC01-62F9-4F4A-9A70-1C529061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7FC8B-8945-40C2-B466-2A7878F8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1F9-65A8-42A6-AF26-9BD672D3C418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57395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4A59-ADFD-4996-B188-B60D14AA1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B5EE7C-A1B4-452B-BEEF-C2453B4EA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a-G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3BCD3-9D1E-49F4-A400-BB8C34E94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E4ED3-3141-4174-B92E-0884CFFEB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2B3F-9762-49EF-B8C8-D2F7C473DDF7}" type="datetimeFigureOut">
              <a:rPr lang="ka-GE" smtClean="0"/>
              <a:t>05.06.2024</a:t>
            </a:fld>
            <a:endParaRPr lang="ka-G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B25E9-0A9D-490F-AD0F-B9156E8D2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6775E-A8DB-464D-95CC-94075C99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1F9-65A8-42A6-AF26-9BD672D3C418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80674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91048B-56CB-474D-A922-2314F726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ka-G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B5BBC-AB23-4813-B267-7E34731F6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51186-07A0-4FAE-9BDE-F53B5C99F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2B3F-9762-49EF-B8C8-D2F7C473DDF7}" type="datetimeFigureOut">
              <a:rPr lang="ka-GE" smtClean="0"/>
              <a:t>05.06.2024</a:t>
            </a:fld>
            <a:endParaRPr lang="ka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DAA30-CB5F-4E68-A413-5EC369FB0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a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98E2D-4921-4C68-B79B-812E026DC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101F9-65A8-42A6-AF26-9BD672D3C418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60322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of.ge/en/523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hyperlink" Target="https://nbg.gov.ge/en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mofgeorgia" TargetMode="External"/><Relationship Id="rId3" Type="http://schemas.openxmlformats.org/officeDocument/2006/relationships/hyperlink" Target="https://bb.ge/en/personal/home-page" TargetMode="External"/><Relationship Id="rId7" Type="http://schemas.openxmlformats.org/officeDocument/2006/relationships/hyperlink" Target="http://www.mof.ge/" TargetMode="External"/><Relationship Id="rId2" Type="http://schemas.openxmlformats.org/officeDocument/2006/relationships/hyperlink" Target="https://bankofgeorgia.ge/en/retail/mai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o@mof.ge" TargetMode="External"/><Relationship Id="rId11" Type="http://schemas.openxmlformats.org/officeDocument/2006/relationships/hyperlink" Target="https://twitter.com/mofgeorgia?lang=en" TargetMode="External"/><Relationship Id="rId5" Type="http://schemas.openxmlformats.org/officeDocument/2006/relationships/hyperlink" Target="https://www.tbcbank.ge/web/en/web/guest/personal-banking" TargetMode="External"/><Relationship Id="rId10" Type="http://schemas.openxmlformats.org/officeDocument/2006/relationships/hyperlink" Target="https://www.facebook.com/mofgeorgia/" TargetMode="External"/><Relationship Id="rId4" Type="http://schemas.openxmlformats.org/officeDocument/2006/relationships/hyperlink" Target="https://libertybank.ge/en/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hyperlink" Target="http://www.mof.ge/" TargetMode="Externa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hyperlink" Target="https://mof.ge/en/5232" TargetMode="External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hyperlink" Target="http://www.mof.ge/" TargetMode="External"/><Relationship Id="rId4" Type="http://schemas.openxmlformats.org/officeDocument/2006/relationships/hyperlink" Target="https://www.geostat.ge/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f.ge/en/5232" TargetMode="Externa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f.ge/en/5232" TargetMode="Externa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hyperlink" Target="https://www.bloomberg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f.ge/en/5232" TargetMode="External"/><Relationship Id="rId7" Type="http://schemas.openxmlformats.org/officeDocument/2006/relationships/chart" Target="../charts/chart14.xml"/><Relationship Id="rId2" Type="http://schemas.openxmlformats.org/officeDocument/2006/relationships/hyperlink" Target="http://www.mof.ge/" TargetMode="Externa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hyperlink" Target="https://mof.ge/en/5232" TargetMode="Externa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hyperlink" Target="https://nbg.gov.ge/e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hyperlink" Target="http://www.mof.ge/" TargetMode="External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9.xml"/><Relationship Id="rId5" Type="http://schemas.openxmlformats.org/officeDocument/2006/relationships/hyperlink" Target="https://www.geostat.ge/en" TargetMode="External"/><Relationship Id="rId4" Type="http://schemas.openxmlformats.org/officeDocument/2006/relationships/hyperlink" Target="https://mof.ge/en/5232" TargetMode="External"/><Relationship Id="rId9" Type="http://schemas.openxmlformats.org/officeDocument/2006/relationships/chart" Target="../charts/chart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hyperlink" Target="https://mof.ge/en/5232" TargetMode="External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3.xml"/><Relationship Id="rId5" Type="http://schemas.openxmlformats.org/officeDocument/2006/relationships/hyperlink" Target="http://www.mof.ge/" TargetMode="External"/><Relationship Id="rId4" Type="http://schemas.openxmlformats.org/officeDocument/2006/relationships/hyperlink" Target="https://nbg.gov.ge/en" TargetMode="External"/><Relationship Id="rId9" Type="http://schemas.openxmlformats.org/officeDocument/2006/relationships/chart" Target="../charts/char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59B591-4B38-4B89-9F34-561C84518BE6}"/>
              </a:ext>
            </a:extLst>
          </p:cNvPr>
          <p:cNvSpPr/>
          <p:nvPr/>
        </p:nvSpPr>
        <p:spPr>
          <a:xfrm>
            <a:off x="184637" y="173498"/>
            <a:ext cx="7340647" cy="65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E348B4-B16A-48C5-8833-85B1882B8D4C}"/>
              </a:ext>
            </a:extLst>
          </p:cNvPr>
          <p:cNvSpPr/>
          <p:nvPr/>
        </p:nvSpPr>
        <p:spPr>
          <a:xfrm>
            <a:off x="871124" y="2555981"/>
            <a:ext cx="5732586" cy="997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Ministry of Finance of Georgia</a:t>
            </a:r>
            <a:endParaRPr lang="ka-GE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CE36C5-9184-432B-9C33-0DC598F81523}"/>
              </a:ext>
            </a:extLst>
          </p:cNvPr>
          <p:cNvSpPr/>
          <p:nvPr/>
        </p:nvSpPr>
        <p:spPr>
          <a:xfrm>
            <a:off x="2007624" y="3891016"/>
            <a:ext cx="3694672" cy="584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576C87"/>
                </a:solidFill>
              </a:rPr>
              <a:t>Monthly Debt Report</a:t>
            </a:r>
            <a:endParaRPr lang="ka-GE" sz="2400" dirty="0">
              <a:solidFill>
                <a:srgbClr val="576C87"/>
              </a:solidFill>
            </a:endParaRPr>
          </a:p>
        </p:txBody>
      </p:sp>
      <p:pic>
        <p:nvPicPr>
          <p:cNvPr id="21" name="Picture 2" descr="Ministry of Finance of Georgia - Wikipedia">
            <a:extLst>
              <a:ext uri="{FF2B5EF4-FFF2-40B4-BE49-F238E27FC236}">
                <a16:creationId xmlns:a16="http://schemas.microsoft.com/office/drawing/2014/main" id="{CE3E0423-1E60-4332-AB15-9EC571A5D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10" y="622406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62D987-4125-4AA1-9F55-4353D54F88E7}"/>
              </a:ext>
            </a:extLst>
          </p:cNvPr>
          <p:cNvSpPr/>
          <p:nvPr/>
        </p:nvSpPr>
        <p:spPr>
          <a:xfrm>
            <a:off x="2747213" y="4698092"/>
            <a:ext cx="2215492" cy="313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 2024</a:t>
            </a:r>
            <a:endParaRPr lang="ka-G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AC0EB8-BFFF-DB0D-BCD4-E04E0C73BC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55" y="167298"/>
            <a:ext cx="4333174" cy="651729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152D2F-F422-888E-08DA-7C86DBDC5C28}"/>
              </a:ext>
            </a:extLst>
          </p:cNvPr>
          <p:cNvCxnSpPr/>
          <p:nvPr/>
        </p:nvCxnSpPr>
        <p:spPr>
          <a:xfrm>
            <a:off x="758266" y="3758540"/>
            <a:ext cx="5958301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3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589650A-45BC-E7CE-0689-99BFB5721B8A}"/>
              </a:ext>
            </a:extLst>
          </p:cNvPr>
          <p:cNvSpPr/>
          <p:nvPr/>
        </p:nvSpPr>
        <p:spPr>
          <a:xfrm>
            <a:off x="2158177" y="3316095"/>
            <a:ext cx="3393565" cy="313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Debt Management Department</a:t>
            </a:r>
            <a:endParaRPr lang="ka-G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C19D1E1-CA7D-62BE-E266-00AB9D43C2AB}"/>
              </a:ext>
            </a:extLst>
          </p:cNvPr>
          <p:cNvSpPr/>
          <p:nvPr/>
        </p:nvSpPr>
        <p:spPr>
          <a:xfrm flipH="1">
            <a:off x="8121939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8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0947"/>
            <a:ext cx="12192000" cy="4212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Domestic Debt: Benchmark Bonds and Key Points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843ACB-3183-B351-192C-AD4794BB3988}"/>
              </a:ext>
            </a:extLst>
          </p:cNvPr>
          <p:cNvSpPr txBox="1"/>
          <p:nvPr/>
        </p:nvSpPr>
        <p:spPr>
          <a:xfrm>
            <a:off x="6104062" y="3541516"/>
            <a:ext cx="6087938" cy="3027273"/>
          </a:xfrm>
          <a:prstGeom prst="rect">
            <a:avLst/>
          </a:prstGeom>
          <a:solidFill>
            <a:srgbClr val="44546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just">
              <a:spcAft>
                <a:spcPts val="600"/>
              </a:spcAft>
              <a:defRPr sz="11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651BB1-4452-2ECA-D5BF-37EB3ECA1696}"/>
              </a:ext>
            </a:extLst>
          </p:cNvPr>
          <p:cNvSpPr/>
          <p:nvPr/>
        </p:nvSpPr>
        <p:spPr>
          <a:xfrm>
            <a:off x="0" y="3541400"/>
            <a:ext cx="6087938" cy="3027390"/>
          </a:xfrm>
          <a:prstGeom prst="rect">
            <a:avLst/>
          </a:prstGeom>
          <a:solidFill>
            <a:srgbClr val="44546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7B955C6-D831-9AEE-E1AE-B9C930CD386A}"/>
              </a:ext>
            </a:extLst>
          </p:cNvPr>
          <p:cNvCxnSpPr/>
          <p:nvPr/>
        </p:nvCxnSpPr>
        <p:spPr>
          <a:xfrm>
            <a:off x="-13538" y="3518870"/>
            <a:ext cx="122040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09476B-93D8-2333-1F44-3F4835438D12}"/>
              </a:ext>
            </a:extLst>
          </p:cNvPr>
          <p:cNvCxnSpPr/>
          <p:nvPr/>
        </p:nvCxnSpPr>
        <p:spPr>
          <a:xfrm>
            <a:off x="6087939" y="412978"/>
            <a:ext cx="0" cy="6228000"/>
          </a:xfrm>
          <a:prstGeom prst="line">
            <a:avLst/>
          </a:prstGeom>
          <a:ln w="57150">
            <a:gradFill>
              <a:gsLst>
                <a:gs pos="0">
                  <a:schemeClr val="bg1">
                    <a:lumMod val="85000"/>
                  </a:schemeClr>
                </a:gs>
                <a:gs pos="59000">
                  <a:schemeClr val="bg1">
                    <a:lumMod val="65000"/>
                  </a:schemeClr>
                </a:gs>
                <a:gs pos="4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E1C48A8-D9B9-4436-5047-EA43A0A3479C}"/>
              </a:ext>
            </a:extLst>
          </p:cNvPr>
          <p:cNvSpPr/>
          <p:nvPr/>
        </p:nvSpPr>
        <p:spPr>
          <a:xfrm flipH="1">
            <a:off x="4056002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www.mof.ge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0C473D7-59B9-9917-CDD2-AC6902272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350482"/>
              </p:ext>
            </p:extLst>
          </p:nvPr>
        </p:nvGraphicFramePr>
        <p:xfrm>
          <a:off x="292037" y="3638834"/>
          <a:ext cx="5499162" cy="300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049">
                  <a:extLst>
                    <a:ext uri="{9D8B030D-6E8A-4147-A177-3AD203B41FA5}">
                      <a16:colId xmlns:a16="http://schemas.microsoft.com/office/drawing/2014/main" val="3694629781"/>
                    </a:ext>
                  </a:extLst>
                </a:gridCol>
                <a:gridCol w="4561113">
                  <a:extLst>
                    <a:ext uri="{9D8B030D-6E8A-4147-A177-3AD203B41FA5}">
                      <a16:colId xmlns:a16="http://schemas.microsoft.com/office/drawing/2014/main" val="293215937"/>
                    </a:ext>
                  </a:extLst>
                </a:gridCol>
              </a:tblGrid>
              <a:tr h="3418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Key Highlights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ka-GE" sz="1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735176"/>
                  </a:ext>
                </a:extLst>
              </a:tr>
              <a:tr h="40379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ka-G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Starting Switch Operations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327501"/>
                  </a:ext>
                </a:extLst>
              </a:tr>
              <a:tr h="42734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ka-G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Enhancing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</a:rPr>
                        <a:t> the Primary Dealers Pilot Program by adding the 2-year benchmark bonds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593153"/>
                  </a:ext>
                </a:extLst>
              </a:tr>
              <a:tr h="42734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ka-G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Issuing Georgia’s third</a:t>
                      </a:r>
                      <a:r>
                        <a:rPr lang="ka-GE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$500m 5-year Eurobond, listed in London Stock Exchange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988902"/>
                  </a:ext>
                </a:extLst>
              </a:tr>
              <a:tr h="42734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ka-G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Establishing Primary Dealers Pilot Program (Only 5-year benchmark bonds were included in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</a:rPr>
                        <a:t> the beginning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372303"/>
                  </a:ext>
                </a:extLst>
              </a:tr>
              <a:tr h="42734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ka-G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Publishing ever first Medium-Term Debt Management Strategy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Deploying the Buyback Operations</a:t>
                      </a:r>
                      <a:endParaRPr lang="ka-GE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781141"/>
                  </a:ext>
                </a:extLst>
              </a:tr>
              <a:tr h="403792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ka-GE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Starting issuance of Benchmark Bonds</a:t>
                      </a:r>
                      <a:endParaRPr lang="ka-GE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06646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67861A8-CAC7-95F0-AE9B-046676AC6F1B}"/>
              </a:ext>
            </a:extLst>
          </p:cNvPr>
          <p:cNvSpPr/>
          <p:nvPr/>
        </p:nvSpPr>
        <p:spPr>
          <a:xfrm flipH="1">
            <a:off x="0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Source: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MoF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NBG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96DBCA-F674-84BA-4C5B-56DF656D65B9}"/>
              </a:ext>
            </a:extLst>
          </p:cNvPr>
          <p:cNvSpPr txBox="1"/>
          <p:nvPr/>
        </p:nvSpPr>
        <p:spPr>
          <a:xfrm>
            <a:off x="6163236" y="3878598"/>
            <a:ext cx="602521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General Rules of Treasury Auction</a:t>
            </a:r>
          </a:p>
          <a:p>
            <a:pPr marL="285750" indent="-285750">
              <a:buClr>
                <a:srgbClr val="A3D888"/>
              </a:buClr>
              <a:buFont typeface="Calibri" panose="020F0502020204030204" pitchFamily="34" charset="0"/>
              <a:buChar char="●"/>
            </a:pPr>
            <a:r>
              <a:rPr lang="en-US" sz="1350" dirty="0">
                <a:solidFill>
                  <a:schemeClr val="bg1"/>
                </a:solidFill>
              </a:rPr>
              <a:t>Auctions are conducted according to the Multiple Price Method;</a:t>
            </a:r>
          </a:p>
          <a:p>
            <a:pPr marL="285750" indent="-285750">
              <a:buClr>
                <a:srgbClr val="A3D888"/>
              </a:buClr>
              <a:buFont typeface="Calibri" panose="020F0502020204030204" pitchFamily="34" charset="0"/>
              <a:buChar char="●"/>
            </a:pPr>
            <a:r>
              <a:rPr lang="en-US" sz="1350" dirty="0">
                <a:solidFill>
                  <a:schemeClr val="bg1"/>
                </a:solidFill>
              </a:rPr>
              <a:t>The submission of bids must take place fifteen (15) minutes prior to the auction;</a:t>
            </a:r>
          </a:p>
          <a:p>
            <a:pPr marL="285750" indent="-285750">
              <a:buClr>
                <a:srgbClr val="A3D888"/>
              </a:buClr>
              <a:buFont typeface="Calibri" panose="020F0502020204030204" pitchFamily="34" charset="0"/>
              <a:buChar char="●"/>
            </a:pPr>
            <a:r>
              <a:rPr lang="en-US" sz="1350" dirty="0">
                <a:solidFill>
                  <a:schemeClr val="bg1"/>
                </a:solidFill>
              </a:rPr>
              <a:t>Investors other than the local commercial banks can take part via these banks;</a:t>
            </a:r>
          </a:p>
          <a:p>
            <a:pPr marL="285750" indent="-285750">
              <a:buClr>
                <a:srgbClr val="A3D888"/>
              </a:buClr>
              <a:buFont typeface="Calibri" panose="020F0502020204030204" pitchFamily="34" charset="0"/>
              <a:buChar char="●"/>
            </a:pPr>
            <a:r>
              <a:rPr lang="en-US" sz="1350" dirty="0">
                <a:solidFill>
                  <a:schemeClr val="bg1"/>
                </a:solidFill>
              </a:rPr>
              <a:t>Maximum volume of each non-competitive bid –  GEL 50,000;</a:t>
            </a:r>
          </a:p>
          <a:p>
            <a:pPr marL="285750" indent="-285750">
              <a:buClr>
                <a:srgbClr val="A3D888"/>
              </a:buClr>
              <a:buFont typeface="Calibri" panose="020F0502020204030204" pitchFamily="34" charset="0"/>
              <a:buChar char="●"/>
            </a:pPr>
            <a:r>
              <a:rPr lang="en-US" sz="1350" dirty="0">
                <a:solidFill>
                  <a:schemeClr val="bg1"/>
                </a:solidFill>
              </a:rPr>
              <a:t>The total amount of bank’s own bids must not exceed 75% of the issue;</a:t>
            </a:r>
          </a:p>
          <a:p>
            <a:pPr marL="285750" indent="-285750">
              <a:buClr>
                <a:srgbClr val="A3D888"/>
              </a:buClr>
              <a:buFont typeface="Calibri" panose="020F0502020204030204" pitchFamily="34" charset="0"/>
              <a:buChar char="●"/>
            </a:pPr>
            <a:r>
              <a:rPr lang="en-US" sz="1350" dirty="0">
                <a:solidFill>
                  <a:schemeClr val="bg1"/>
                </a:solidFill>
              </a:rPr>
              <a:t>The total amount of single client’s bids must not exceed 75% of the issue;</a:t>
            </a:r>
          </a:p>
          <a:p>
            <a:pPr marL="285750" indent="-285750">
              <a:buClr>
                <a:srgbClr val="A3D888"/>
              </a:buClr>
              <a:buFont typeface="Calibri" panose="020F0502020204030204" pitchFamily="34" charset="0"/>
              <a:buChar char="●"/>
            </a:pPr>
            <a:r>
              <a:rPr lang="en-US" sz="1350" dirty="0">
                <a:solidFill>
                  <a:schemeClr val="bg1"/>
                </a:solidFill>
              </a:rPr>
              <a:t>Minimum volume of one competitive bid amounts GEL 50,000;</a:t>
            </a:r>
          </a:p>
          <a:p>
            <a:pPr marL="285750" indent="-285750">
              <a:buClr>
                <a:srgbClr val="A3D888"/>
              </a:buClr>
              <a:buFont typeface="Calibri" panose="020F0502020204030204" pitchFamily="34" charset="0"/>
              <a:buChar char="●"/>
            </a:pPr>
            <a:r>
              <a:rPr lang="en-US" sz="1350" dirty="0">
                <a:solidFill>
                  <a:schemeClr val="bg1"/>
                </a:solidFill>
              </a:rPr>
              <a:t>Only primary dealers have the right to participate in the auctions of 5-year benchmark bonds.</a:t>
            </a:r>
            <a:endParaRPr lang="ka-GE" sz="1350" dirty="0"/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45EC1638-AE5F-E779-4D15-A4DF44015E66}"/>
              </a:ext>
            </a:extLst>
          </p:cNvPr>
          <p:cNvSpPr/>
          <p:nvPr/>
        </p:nvSpPr>
        <p:spPr>
          <a:xfrm rot="16200000" flipV="1">
            <a:off x="770107" y="4524092"/>
            <a:ext cx="468000" cy="288000"/>
          </a:xfrm>
          <a:prstGeom prst="chevron">
            <a:avLst/>
          </a:prstGeom>
          <a:solidFill>
            <a:srgbClr val="A3D888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B25B37CC-0F66-0674-91D6-F42CC2AAE3F6}"/>
              </a:ext>
            </a:extLst>
          </p:cNvPr>
          <p:cNvSpPr/>
          <p:nvPr/>
        </p:nvSpPr>
        <p:spPr>
          <a:xfrm rot="16200000" flipV="1">
            <a:off x="770107" y="4925441"/>
            <a:ext cx="468000" cy="288000"/>
          </a:xfrm>
          <a:prstGeom prst="chevron">
            <a:avLst/>
          </a:prstGeom>
          <a:solidFill>
            <a:srgbClr val="A3D888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A4063FEF-4D6E-338F-CB4E-C1284CB4774C}"/>
              </a:ext>
            </a:extLst>
          </p:cNvPr>
          <p:cNvSpPr/>
          <p:nvPr/>
        </p:nvSpPr>
        <p:spPr>
          <a:xfrm rot="16200000" flipV="1">
            <a:off x="770107" y="5338681"/>
            <a:ext cx="468000" cy="288000"/>
          </a:xfrm>
          <a:prstGeom prst="chevron">
            <a:avLst/>
          </a:prstGeom>
          <a:solidFill>
            <a:srgbClr val="A3D888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dirty="0">
              <a:solidFill>
                <a:schemeClr val="tx1"/>
              </a:solidFill>
            </a:endParaRPr>
          </a:p>
        </p:txBody>
      </p:sp>
      <p:sp>
        <p:nvSpPr>
          <p:cNvPr id="18" name="Arrow: Chevron 12">
            <a:extLst>
              <a:ext uri="{FF2B5EF4-FFF2-40B4-BE49-F238E27FC236}">
                <a16:creationId xmlns:a16="http://schemas.microsoft.com/office/drawing/2014/main" id="{45EC1638-AE5F-E779-4D15-A4DF44015E66}"/>
              </a:ext>
            </a:extLst>
          </p:cNvPr>
          <p:cNvSpPr/>
          <p:nvPr/>
        </p:nvSpPr>
        <p:spPr>
          <a:xfrm rot="16200000" flipV="1">
            <a:off x="773656" y="4115044"/>
            <a:ext cx="468000" cy="288000"/>
          </a:xfrm>
          <a:prstGeom prst="chevron">
            <a:avLst/>
          </a:prstGeom>
          <a:solidFill>
            <a:srgbClr val="A3D888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dirty="0">
              <a:solidFill>
                <a:schemeClr val="tx1"/>
              </a:solidFill>
            </a:endParaRPr>
          </a:p>
        </p:txBody>
      </p:sp>
      <p:sp>
        <p:nvSpPr>
          <p:cNvPr id="21" name="Arrow: Pentagon 10">
            <a:extLst>
              <a:ext uri="{FF2B5EF4-FFF2-40B4-BE49-F238E27FC236}">
                <a16:creationId xmlns:a16="http://schemas.microsoft.com/office/drawing/2014/main" id="{F5C4C296-0335-8FC0-E757-0E9DA8FB87C6}"/>
              </a:ext>
            </a:extLst>
          </p:cNvPr>
          <p:cNvSpPr/>
          <p:nvPr/>
        </p:nvSpPr>
        <p:spPr>
          <a:xfrm rot="16200000" flipV="1">
            <a:off x="806107" y="6137072"/>
            <a:ext cx="396000" cy="288000"/>
          </a:xfrm>
          <a:prstGeom prst="homePlate">
            <a:avLst/>
          </a:prstGeom>
          <a:solidFill>
            <a:srgbClr val="A3D888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dirty="0"/>
          </a:p>
        </p:txBody>
      </p:sp>
      <p:sp>
        <p:nvSpPr>
          <p:cNvPr id="22" name="Arrow: Chevron 16">
            <a:extLst>
              <a:ext uri="{FF2B5EF4-FFF2-40B4-BE49-F238E27FC236}">
                <a16:creationId xmlns:a16="http://schemas.microsoft.com/office/drawing/2014/main" id="{A4063FEF-4D6E-338F-CB4E-C1284CB4774C}"/>
              </a:ext>
            </a:extLst>
          </p:cNvPr>
          <p:cNvSpPr/>
          <p:nvPr/>
        </p:nvSpPr>
        <p:spPr>
          <a:xfrm rot="16200000" flipV="1">
            <a:off x="770107" y="5722972"/>
            <a:ext cx="468000" cy="288000"/>
          </a:xfrm>
          <a:prstGeom prst="chevron">
            <a:avLst/>
          </a:prstGeom>
          <a:solidFill>
            <a:srgbClr val="A3D888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dirty="0">
              <a:solidFill>
                <a:schemeClr val="tx1"/>
              </a:solidFill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3800-000006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131313"/>
              </p:ext>
            </p:extLst>
          </p:nvPr>
        </p:nvGraphicFramePr>
        <p:xfrm>
          <a:off x="6177986" y="597529"/>
          <a:ext cx="5512279" cy="258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00000000-0008-0000-3800-000004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364802"/>
              </p:ext>
            </p:extLst>
          </p:nvPr>
        </p:nvGraphicFramePr>
        <p:xfrm>
          <a:off x="218266" y="505356"/>
          <a:ext cx="5779627" cy="2689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734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C19D1E1-CA7D-62BE-E266-00AB9D43C2AB}"/>
              </a:ext>
            </a:extLst>
          </p:cNvPr>
          <p:cNvSpPr/>
          <p:nvPr/>
        </p:nvSpPr>
        <p:spPr>
          <a:xfrm flipH="1">
            <a:off x="8121939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9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4212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Domestic Debt: Auction Calendar and PDs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D63D9DEC-E617-4897-A23F-2F9090D70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705175"/>
              </p:ext>
            </p:extLst>
          </p:nvPr>
        </p:nvGraphicFramePr>
        <p:xfrm>
          <a:off x="259989" y="4151303"/>
          <a:ext cx="11665316" cy="1391090"/>
        </p:xfrm>
        <a:graphic>
          <a:graphicData uri="http://schemas.openxmlformats.org/drawingml/2006/table">
            <a:tbl>
              <a:tblPr firstRow="1" bandRow="1">
                <a:solidFill>
                  <a:srgbClr val="5CA9DE"/>
                </a:solidFill>
                <a:tableStyleId>{16D9F66E-5EB9-4882-86FB-DCBF35E3C3E4}</a:tableStyleId>
              </a:tblPr>
              <a:tblGrid>
                <a:gridCol w="2916329">
                  <a:extLst>
                    <a:ext uri="{9D8B030D-6E8A-4147-A177-3AD203B41FA5}">
                      <a16:colId xmlns:a16="http://schemas.microsoft.com/office/drawing/2014/main" val="1412963333"/>
                    </a:ext>
                  </a:extLst>
                </a:gridCol>
                <a:gridCol w="2916329">
                  <a:extLst>
                    <a:ext uri="{9D8B030D-6E8A-4147-A177-3AD203B41FA5}">
                      <a16:colId xmlns:a16="http://schemas.microsoft.com/office/drawing/2014/main" val="1838276804"/>
                    </a:ext>
                  </a:extLst>
                </a:gridCol>
                <a:gridCol w="2916329">
                  <a:extLst>
                    <a:ext uri="{9D8B030D-6E8A-4147-A177-3AD203B41FA5}">
                      <a16:colId xmlns:a16="http://schemas.microsoft.com/office/drawing/2014/main" val="2164383237"/>
                    </a:ext>
                  </a:extLst>
                </a:gridCol>
                <a:gridCol w="2916329">
                  <a:extLst>
                    <a:ext uri="{9D8B030D-6E8A-4147-A177-3AD203B41FA5}">
                      <a16:colId xmlns:a16="http://schemas.microsoft.com/office/drawing/2014/main" val="1951651856"/>
                    </a:ext>
                  </a:extLst>
                </a:gridCol>
              </a:tblGrid>
              <a:tr h="485174"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u="none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Primary Dealers</a:t>
                      </a:r>
                      <a:endParaRPr lang="ka-GE" sz="2000" b="0" u="none" kern="12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ka-GE" sz="1100" b="0" u="none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ka-GE" sz="2400" b="0" u="non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ka-GE" sz="2400" b="0" u="non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592381"/>
                  </a:ext>
                </a:extLst>
              </a:tr>
              <a:tr h="9059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u="non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hlinkClick r:id="rId2" tooltip="www.bankofgeorgia.ge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JSC Bank of Georgia</a:t>
                      </a:r>
                      <a:endParaRPr lang="ka-GE" sz="1800" b="0" u="none" kern="12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96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u="non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hlinkClick r:id="rId3" tooltip="www.bb.ge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JSC Basisbank</a:t>
                      </a:r>
                      <a:endParaRPr lang="ka-GE" sz="1800" b="0" u="none" kern="12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A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hlinkClick r:id="rId4" tooltip="www.libertybank.ge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JSC Liberty Bank</a:t>
                      </a:r>
                      <a:endParaRPr lang="ka-GE" sz="1800" u="none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6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hlinkClick r:id="rId5" tooltip="www.tbcbank.ge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JSC TBC Bank</a:t>
                      </a:r>
                      <a:endParaRPr lang="ka-GE" sz="1800" u="none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3103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26E15D5-362C-4D39-B7E7-6ECC27F8B11C}"/>
              </a:ext>
            </a:extLst>
          </p:cNvPr>
          <p:cNvSpPr/>
          <p:nvPr/>
        </p:nvSpPr>
        <p:spPr>
          <a:xfrm flipH="1">
            <a:off x="4056002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033E3-0617-9E57-5979-48FC2822FE95}"/>
              </a:ext>
            </a:extLst>
          </p:cNvPr>
          <p:cNvSpPr txBox="1"/>
          <p:nvPr/>
        </p:nvSpPr>
        <p:spPr>
          <a:xfrm>
            <a:off x="259989" y="3826431"/>
            <a:ext cx="66760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- Designated Benchmark Bond for Market Making Pilot Program</a:t>
            </a:r>
            <a:r>
              <a:rPr lang="en-US" sz="1000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E6FDC7-ADD2-B770-9134-FA1B97763B14}"/>
              </a:ext>
            </a:extLst>
          </p:cNvPr>
          <p:cNvSpPr/>
          <p:nvPr/>
        </p:nvSpPr>
        <p:spPr>
          <a:xfrm flipH="1">
            <a:off x="0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07EC009-B913-E109-24BE-15B1888B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76040"/>
              </p:ext>
            </p:extLst>
          </p:nvPr>
        </p:nvGraphicFramePr>
        <p:xfrm>
          <a:off x="6036236" y="5699695"/>
          <a:ext cx="328666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912">
                  <a:extLst>
                    <a:ext uri="{9D8B030D-6E8A-4147-A177-3AD203B41FA5}">
                      <a16:colId xmlns:a16="http://schemas.microsoft.com/office/drawing/2014/main" val="3546460818"/>
                    </a:ext>
                  </a:extLst>
                </a:gridCol>
                <a:gridCol w="2325756">
                  <a:extLst>
                    <a:ext uri="{9D8B030D-6E8A-4147-A177-3AD203B41FA5}">
                      <a16:colId xmlns:a16="http://schemas.microsoft.com/office/drawing/2014/main" val="358807197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 Antiqua" panose="02040602050305030304" pitchFamily="18" charset="0"/>
                        </a:rPr>
                        <a:t>Address</a:t>
                      </a:r>
                      <a:endParaRPr lang="ka-GE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16 V. Gorgasali Street, Tbilisi, 0114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9228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 Antiqua" panose="02040602050305030304" pitchFamily="18" charset="0"/>
                        </a:rPr>
                        <a:t>Email</a:t>
                      </a:r>
                      <a:endParaRPr lang="ka-GE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fo@mof.ge</a:t>
                      </a:r>
                      <a:endParaRPr lang="ka-GE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8122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 Antiqua" panose="02040602050305030304" pitchFamily="18" charset="0"/>
                        </a:rPr>
                        <a:t>Website</a:t>
                      </a:r>
                      <a:endParaRPr lang="ka-GE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www.mof.ge</a:t>
                      </a:r>
                      <a:endParaRPr lang="ka-GE" sz="1200" b="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24808"/>
                  </a:ext>
                </a:extLst>
              </a:tr>
            </a:tbl>
          </a:graphicData>
        </a:graphic>
      </p:graphicFrame>
      <p:sp>
        <p:nvSpPr>
          <p:cNvPr id="6" name="Rectangle 5">
            <a:hlinkClick r:id="rId8"/>
            <a:extLst>
              <a:ext uri="{FF2B5EF4-FFF2-40B4-BE49-F238E27FC236}">
                <a16:creationId xmlns:a16="http://schemas.microsoft.com/office/drawing/2014/main" id="{28C745EA-A14C-67F7-1064-D128137CED27}"/>
              </a:ext>
            </a:extLst>
          </p:cNvPr>
          <p:cNvSpPr/>
          <p:nvPr/>
        </p:nvSpPr>
        <p:spPr>
          <a:xfrm>
            <a:off x="283239" y="5806330"/>
            <a:ext cx="288000" cy="287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BB2BD9-A53E-D75C-982F-0280464ECC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36" y="5679274"/>
            <a:ext cx="2886075" cy="962025"/>
          </a:xfrm>
          <a:prstGeom prst="rect">
            <a:avLst/>
          </a:prstGeom>
        </p:spPr>
      </p:pic>
      <p:sp>
        <p:nvSpPr>
          <p:cNvPr id="4" name="Rectangle 3">
            <a:hlinkClick r:id="rId10"/>
            <a:extLst>
              <a:ext uri="{FF2B5EF4-FFF2-40B4-BE49-F238E27FC236}">
                <a16:creationId xmlns:a16="http://schemas.microsoft.com/office/drawing/2014/main" id="{60EFC60D-A869-1FCB-D78A-DB72676C2D60}"/>
              </a:ext>
            </a:extLst>
          </p:cNvPr>
          <p:cNvSpPr/>
          <p:nvPr/>
        </p:nvSpPr>
        <p:spPr>
          <a:xfrm>
            <a:off x="7369735" y="6274601"/>
            <a:ext cx="219075" cy="211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16" name="Rectangle 15">
            <a:hlinkClick r:id="rId11"/>
            <a:extLst>
              <a:ext uri="{FF2B5EF4-FFF2-40B4-BE49-F238E27FC236}">
                <a16:creationId xmlns:a16="http://schemas.microsoft.com/office/drawing/2014/main" id="{EE7B6FD3-AC81-E37B-D101-95C5C4706195}"/>
              </a:ext>
            </a:extLst>
          </p:cNvPr>
          <p:cNvSpPr/>
          <p:nvPr/>
        </p:nvSpPr>
        <p:spPr>
          <a:xfrm>
            <a:off x="7636699" y="6274601"/>
            <a:ext cx="219075" cy="211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43987"/>
              </p:ext>
            </p:extLst>
          </p:nvPr>
        </p:nvGraphicFramePr>
        <p:xfrm>
          <a:off x="537305" y="451960"/>
          <a:ext cx="11207412" cy="3335145"/>
        </p:xfrm>
        <a:graphic>
          <a:graphicData uri="http://schemas.openxmlformats.org/drawingml/2006/table">
            <a:tbl>
              <a:tblPr/>
              <a:tblGrid>
                <a:gridCol w="1062738">
                  <a:extLst>
                    <a:ext uri="{9D8B030D-6E8A-4147-A177-3AD203B41FA5}">
                      <a16:colId xmlns:a16="http://schemas.microsoft.com/office/drawing/2014/main" val="4227467555"/>
                    </a:ext>
                  </a:extLst>
                </a:gridCol>
                <a:gridCol w="1016023">
                  <a:extLst>
                    <a:ext uri="{9D8B030D-6E8A-4147-A177-3AD203B41FA5}">
                      <a16:colId xmlns:a16="http://schemas.microsoft.com/office/drawing/2014/main" val="2239953139"/>
                    </a:ext>
                  </a:extLst>
                </a:gridCol>
                <a:gridCol w="1483161">
                  <a:extLst>
                    <a:ext uri="{9D8B030D-6E8A-4147-A177-3AD203B41FA5}">
                      <a16:colId xmlns:a16="http://schemas.microsoft.com/office/drawing/2014/main" val="2188223681"/>
                    </a:ext>
                  </a:extLst>
                </a:gridCol>
                <a:gridCol w="1307987">
                  <a:extLst>
                    <a:ext uri="{9D8B030D-6E8A-4147-A177-3AD203B41FA5}">
                      <a16:colId xmlns:a16="http://schemas.microsoft.com/office/drawing/2014/main" val="724120421"/>
                    </a:ext>
                  </a:extLst>
                </a:gridCol>
                <a:gridCol w="1307987">
                  <a:extLst>
                    <a:ext uri="{9D8B030D-6E8A-4147-A177-3AD203B41FA5}">
                      <a16:colId xmlns:a16="http://schemas.microsoft.com/office/drawing/2014/main" val="1473099006"/>
                    </a:ext>
                  </a:extLst>
                </a:gridCol>
                <a:gridCol w="1307987">
                  <a:extLst>
                    <a:ext uri="{9D8B030D-6E8A-4147-A177-3AD203B41FA5}">
                      <a16:colId xmlns:a16="http://schemas.microsoft.com/office/drawing/2014/main" val="2018993699"/>
                    </a:ext>
                  </a:extLst>
                </a:gridCol>
                <a:gridCol w="996561">
                  <a:extLst>
                    <a:ext uri="{9D8B030D-6E8A-4147-A177-3AD203B41FA5}">
                      <a16:colId xmlns:a16="http://schemas.microsoft.com/office/drawing/2014/main" val="4141814331"/>
                    </a:ext>
                  </a:extLst>
                </a:gridCol>
                <a:gridCol w="1666123">
                  <a:extLst>
                    <a:ext uri="{9D8B030D-6E8A-4147-A177-3AD203B41FA5}">
                      <a16:colId xmlns:a16="http://schemas.microsoft.com/office/drawing/2014/main" val="2526402363"/>
                    </a:ext>
                  </a:extLst>
                </a:gridCol>
                <a:gridCol w="1058845">
                  <a:extLst>
                    <a:ext uri="{9D8B030D-6E8A-4147-A177-3AD203B41FA5}">
                      <a16:colId xmlns:a16="http://schemas.microsoft.com/office/drawing/2014/main" val="1477462219"/>
                    </a:ext>
                  </a:extLst>
                </a:gridCol>
              </a:tblGrid>
              <a:tr h="4204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baseline="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Auction Number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baseline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Auction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baseline="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Settlement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baseline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Issue Volume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baseline="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Remaining Maturity (Years)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baseline="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Redemption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baseline="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Coupon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baseline="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ISIN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baseline="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Issue Type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435323"/>
                  </a:ext>
                </a:extLst>
              </a:tr>
              <a:tr h="1276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02/04/2024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04/04/2024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03/10/2024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GETD24A03192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352106"/>
                  </a:ext>
                </a:extLst>
              </a:tr>
              <a:tr h="152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02/04/2024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04/04/2024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27/01/2027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GETC27127058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Re-opening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438447"/>
                  </a:ext>
                </a:extLst>
              </a:tr>
              <a:tr h="1526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08/04/2024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11/04/2024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20,000,000.00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10/04/2025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GETD25410216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Initial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38888"/>
                  </a:ext>
                </a:extLst>
              </a:tr>
              <a:tr h="1526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08/04/2024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11/04/2024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30,000,000.00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13/07/2034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GETC34713346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Re-opening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47509"/>
                  </a:ext>
                </a:extLst>
              </a:tr>
              <a:tr h="1526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16/04/2024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18/04/2024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75,000,000.00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25/07/2031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GETC31725061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Re-opening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9693"/>
                  </a:ext>
                </a:extLst>
              </a:tr>
              <a:tr h="1526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23/04/2024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25/04/2024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85,000,000.00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28/08/2029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GETC29828125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Re-opening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110616"/>
                  </a:ext>
                </a:extLst>
              </a:tr>
              <a:tr h="152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07/05/2024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10/05/2024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07/11/2024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GETD24B07258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74353"/>
                  </a:ext>
                </a:extLst>
              </a:tr>
              <a:tr h="152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07/05/2024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10/05/2024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27/01/2027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GETC27127058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Re-opening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345694"/>
                  </a:ext>
                </a:extLst>
              </a:tr>
              <a:tr h="152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14/05/2024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16/05/2024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15/05/2025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GETD25515279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893447"/>
                  </a:ext>
                </a:extLst>
              </a:tr>
              <a:tr h="152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14/05/2024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16/05/2024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13/07/2034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GETC34713346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Re-opening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311659"/>
                  </a:ext>
                </a:extLst>
              </a:tr>
              <a:tr h="152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21/05/2024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23/05/2024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25/07/2031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GETC31725061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Re-opening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916059"/>
                  </a:ext>
                </a:extLst>
              </a:tr>
              <a:tr h="152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28/05/2024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30/05/2024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28/08/2029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GETC29828125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Re-opening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276170"/>
                  </a:ext>
                </a:extLst>
              </a:tr>
              <a:tr h="152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04/06/2024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06/06/2024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05/12/2024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GETD24C05318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61400"/>
                  </a:ext>
                </a:extLst>
              </a:tr>
              <a:tr h="152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04/06/2024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06/06/2024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27/01/2027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GETC27127058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Re-opening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346600"/>
                  </a:ext>
                </a:extLst>
              </a:tr>
              <a:tr h="152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11/06/2024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13/06/2024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12/06/2025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GETD25612332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905005"/>
                  </a:ext>
                </a:extLst>
              </a:tr>
              <a:tr h="152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11/06/2024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13/06/2024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13/07/2034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GETC34713346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Re-opening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443947"/>
                  </a:ext>
                </a:extLst>
              </a:tr>
              <a:tr h="152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18/06/2024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20/06/2024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25/07/2031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GETC31725061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Re-opening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509694"/>
                  </a:ext>
                </a:extLst>
              </a:tr>
              <a:tr h="152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25/06/2024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27/06/2024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28/08/2029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GETC29828125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Re-opening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735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DD7A37C-3F64-EB0A-FED8-ADEE0B854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90938"/>
              </p:ext>
            </p:extLst>
          </p:nvPr>
        </p:nvGraphicFramePr>
        <p:xfrm>
          <a:off x="568758" y="924939"/>
          <a:ext cx="10632642" cy="461539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632642">
                  <a:extLst>
                    <a:ext uri="{9D8B030D-6E8A-4147-A177-3AD203B41FA5}">
                      <a16:colId xmlns:a16="http://schemas.microsoft.com/office/drawing/2014/main" val="2288879619"/>
                    </a:ext>
                  </a:extLst>
                </a:gridCol>
              </a:tblGrid>
              <a:tr h="392727">
                <a:tc>
                  <a:txBody>
                    <a:bodyPr/>
                    <a:lstStyle/>
                    <a:p>
                      <a:pPr marL="0" marR="0" lvl="0" indent="0" algn="ctr" defTabSz="8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Content</a:t>
                      </a:r>
                      <a:endParaRPr lang="en-US" sz="1800" b="0" u="non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606213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r>
                        <a:rPr lang="en-US" sz="180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General Government Debt Dynamics</a:t>
                      </a:r>
                      <a:r>
                        <a:rPr lang="en-US" sz="180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---------------------------------------------------------------------------------------------------</a:t>
                      </a:r>
                      <a:endParaRPr lang="ka-GE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529440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External Debt: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549465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Stock Dynamics and Composition</a:t>
                      </a:r>
                      <a:r>
                        <a:rPr lang="en-US" sz="1800" i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-------------------------------------------------------------------------------------------------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899677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Eurobond Data and Portfolio Indicators</a:t>
                      </a:r>
                      <a:r>
                        <a:rPr lang="en-US" sz="1800" i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-----------------------------------------------------------------------------------------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24892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r>
                        <a:rPr lang="en-US" sz="180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Domestic Debt:</a:t>
                      </a:r>
                      <a:endParaRPr lang="ka-GE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42102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Portfolio Structure and Indicators</a:t>
                      </a:r>
                      <a:r>
                        <a:rPr lang="en-US" sz="1800" i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-------------------------------------------------------------------------------------------------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7489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Treasury Securities Market</a:t>
                      </a:r>
                      <a:r>
                        <a:rPr lang="en-US" sz="1800" i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----------------------------------------------------------------------------------------------------------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69938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Portfolio Dynamics</a:t>
                      </a:r>
                      <a:r>
                        <a:rPr lang="en-US" sz="1800" i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--------------------------------------------------------------------------------------------------------------------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20948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Treasury Auction Indicators</a:t>
                      </a:r>
                      <a:r>
                        <a:rPr lang="en-US" sz="1800" i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---------------------------------------------------------------------------------------------------------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984933"/>
                  </a:ext>
                </a:extLst>
              </a:tr>
              <a:tr h="360839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Benchmark Bonds and Key Points</a:t>
                      </a:r>
                      <a:r>
                        <a:rPr lang="en-US" sz="1800" i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-------------------------------------------------------------------------------------------------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2335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Auction Calendar and PDs</a:t>
                      </a:r>
                      <a:r>
                        <a:rPr lang="en-US" sz="1800" i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----------------------------------------------------------------------------------------------------------</a:t>
                      </a:r>
                      <a:endParaRPr lang="ka-GE" sz="1800" i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2090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014468D-B06A-4AD5-70C5-AF70C3A2E29C}"/>
              </a:ext>
            </a:extLst>
          </p:cNvPr>
          <p:cNvSpPr/>
          <p:nvPr/>
        </p:nvSpPr>
        <p:spPr>
          <a:xfrm flipH="1">
            <a:off x="8121939" y="6642000"/>
            <a:ext cx="4068000" cy="21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a-GE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89CD3-A5A4-7E82-284B-7C286A97F93C}"/>
              </a:ext>
            </a:extLst>
          </p:cNvPr>
          <p:cNvSpPr/>
          <p:nvPr/>
        </p:nvSpPr>
        <p:spPr>
          <a:xfrm flipH="1">
            <a:off x="0" y="6642000"/>
            <a:ext cx="4068000" cy="21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a-GE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66FA5-F0F5-9D9F-E613-6FA227808545}"/>
              </a:ext>
            </a:extLst>
          </p:cNvPr>
          <p:cNvSpPr/>
          <p:nvPr/>
        </p:nvSpPr>
        <p:spPr>
          <a:xfrm>
            <a:off x="0" y="0"/>
            <a:ext cx="12192000" cy="4212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78D5980A-BB35-422F-2B60-6792D05D4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485075"/>
              </p:ext>
            </p:extLst>
          </p:nvPr>
        </p:nvGraphicFramePr>
        <p:xfrm>
          <a:off x="10994860" y="1350725"/>
          <a:ext cx="787565" cy="418960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87565">
                  <a:extLst>
                    <a:ext uri="{9D8B030D-6E8A-4147-A177-3AD203B41FA5}">
                      <a16:colId xmlns:a16="http://schemas.microsoft.com/office/drawing/2014/main" val="2288879619"/>
                    </a:ext>
                  </a:extLst>
                </a:gridCol>
              </a:tblGrid>
              <a:tr h="393144">
                <a:tc>
                  <a:txBody>
                    <a:bodyPr/>
                    <a:lstStyle/>
                    <a:p>
                      <a:pPr marL="0" marR="0" lvl="0" indent="0" algn="l" defTabSz="8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952928"/>
                  </a:ext>
                </a:extLst>
              </a:tr>
              <a:tr h="393144">
                <a:tc>
                  <a:txBody>
                    <a:bodyPr/>
                    <a:lstStyle/>
                    <a:p>
                      <a:pPr marL="0" marR="0" lvl="0" indent="0" algn="l" defTabSz="8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8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529440"/>
                  </a:ext>
                </a:extLst>
              </a:tr>
              <a:tr h="393144">
                <a:tc>
                  <a:txBody>
                    <a:bodyPr/>
                    <a:lstStyle/>
                    <a:p>
                      <a:pPr marL="0" marR="0" lvl="0" indent="0" algn="l" defTabSz="8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ka-GE" sz="18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549465"/>
                  </a:ext>
                </a:extLst>
              </a:tr>
              <a:tr h="393144">
                <a:tc>
                  <a:txBody>
                    <a:bodyPr/>
                    <a:lstStyle/>
                    <a:p>
                      <a:pPr marL="0" marR="0" lvl="0" indent="0" algn="l" defTabSz="8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899677"/>
                  </a:ext>
                </a:extLst>
              </a:tr>
              <a:tr h="393144">
                <a:tc>
                  <a:txBody>
                    <a:bodyPr/>
                    <a:lstStyle/>
                    <a:p>
                      <a:pPr marL="0" marR="0" lvl="0" indent="0" algn="l" defTabSz="8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24892"/>
                  </a:ext>
                </a:extLst>
              </a:tr>
              <a:tr h="393144">
                <a:tc>
                  <a:txBody>
                    <a:bodyPr/>
                    <a:lstStyle/>
                    <a:p>
                      <a:pPr marL="0" marR="0" lvl="0" indent="0" algn="l" defTabSz="8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421027"/>
                  </a:ext>
                </a:extLst>
              </a:tr>
              <a:tr h="366149">
                <a:tc>
                  <a:txBody>
                    <a:bodyPr/>
                    <a:lstStyle/>
                    <a:p>
                      <a:pPr marL="0" marR="0" lvl="0" indent="0" algn="l" defTabSz="8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748987"/>
                  </a:ext>
                </a:extLst>
              </a:tr>
              <a:tr h="366149">
                <a:tc>
                  <a:txBody>
                    <a:bodyPr/>
                    <a:lstStyle/>
                    <a:p>
                      <a:pPr marL="0" marR="0" lvl="0" indent="0" algn="l" defTabSz="8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699380"/>
                  </a:ext>
                </a:extLst>
              </a:tr>
              <a:tr h="366149">
                <a:tc>
                  <a:txBody>
                    <a:bodyPr/>
                    <a:lstStyle/>
                    <a:p>
                      <a:pPr marL="0" marR="0" lvl="0" indent="0" algn="l" defTabSz="8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209481"/>
                  </a:ext>
                </a:extLst>
              </a:tr>
              <a:tr h="366149">
                <a:tc>
                  <a:txBody>
                    <a:bodyPr/>
                    <a:lstStyle/>
                    <a:p>
                      <a:pPr marL="0" marR="0" lvl="0" indent="0" algn="l" defTabSz="8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984933"/>
                  </a:ext>
                </a:extLst>
              </a:tr>
              <a:tr h="366149">
                <a:tc>
                  <a:txBody>
                    <a:bodyPr/>
                    <a:lstStyle/>
                    <a:p>
                      <a:pPr marL="0" marR="0" lvl="0" indent="0" algn="l" defTabSz="8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23354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A81BE35-397A-CD1B-CE40-C7717AE69058}"/>
              </a:ext>
            </a:extLst>
          </p:cNvPr>
          <p:cNvSpPr/>
          <p:nvPr/>
        </p:nvSpPr>
        <p:spPr>
          <a:xfrm flipH="1">
            <a:off x="4056002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www.mof.ge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C19D1E1-CA7D-62BE-E266-00AB9D43C2AB}"/>
              </a:ext>
            </a:extLst>
          </p:cNvPr>
          <p:cNvSpPr/>
          <p:nvPr/>
        </p:nvSpPr>
        <p:spPr>
          <a:xfrm flipH="1">
            <a:off x="8121939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1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0" y="0"/>
            <a:ext cx="12192000" cy="4212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Government Debt Dynamics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3C7BA1-6D52-912E-8620-3697E784F71E}"/>
              </a:ext>
            </a:extLst>
          </p:cNvPr>
          <p:cNvCxnSpPr/>
          <p:nvPr/>
        </p:nvCxnSpPr>
        <p:spPr>
          <a:xfrm>
            <a:off x="-13538" y="3518870"/>
            <a:ext cx="122040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4AD032-8E8A-4224-D575-DC208F6A9E7B}"/>
              </a:ext>
            </a:extLst>
          </p:cNvPr>
          <p:cNvCxnSpPr/>
          <p:nvPr/>
        </p:nvCxnSpPr>
        <p:spPr>
          <a:xfrm>
            <a:off x="6087939" y="412978"/>
            <a:ext cx="0" cy="6228000"/>
          </a:xfrm>
          <a:prstGeom prst="line">
            <a:avLst/>
          </a:prstGeom>
          <a:ln w="57150">
            <a:gradFill>
              <a:gsLst>
                <a:gs pos="0">
                  <a:schemeClr val="bg1">
                    <a:lumMod val="85000"/>
                  </a:schemeClr>
                </a:gs>
                <a:gs pos="59000">
                  <a:schemeClr val="bg1">
                    <a:lumMod val="65000"/>
                  </a:schemeClr>
                </a:gs>
                <a:gs pos="4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857822E-7A91-AC0C-7BF0-3F30F4F21A67}"/>
              </a:ext>
            </a:extLst>
          </p:cNvPr>
          <p:cNvSpPr/>
          <p:nvPr/>
        </p:nvSpPr>
        <p:spPr>
          <a:xfrm flipH="1">
            <a:off x="0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Source: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MoF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Geostat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725608-BA4B-7BD8-076D-E8C3D6CF9EB0}"/>
              </a:ext>
            </a:extLst>
          </p:cNvPr>
          <p:cNvSpPr/>
          <p:nvPr/>
        </p:nvSpPr>
        <p:spPr>
          <a:xfrm flipH="1">
            <a:off x="4056002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www.mof.ge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325260"/>
              </p:ext>
            </p:extLst>
          </p:nvPr>
        </p:nvGraphicFramePr>
        <p:xfrm>
          <a:off x="412780" y="768131"/>
          <a:ext cx="5327649" cy="2378350"/>
        </p:xfrm>
        <a:graphic>
          <a:graphicData uri="http://schemas.openxmlformats.org/drawingml/2006/table">
            <a:tbl>
              <a:tblPr/>
              <a:tblGrid>
                <a:gridCol w="1834109">
                  <a:extLst>
                    <a:ext uri="{9D8B030D-6E8A-4147-A177-3AD203B41FA5}">
                      <a16:colId xmlns:a16="http://schemas.microsoft.com/office/drawing/2014/main" val="3385808909"/>
                    </a:ext>
                  </a:extLst>
                </a:gridCol>
                <a:gridCol w="698708">
                  <a:extLst>
                    <a:ext uri="{9D8B030D-6E8A-4147-A177-3AD203B41FA5}">
                      <a16:colId xmlns:a16="http://schemas.microsoft.com/office/drawing/2014/main" val="913343329"/>
                    </a:ext>
                  </a:extLst>
                </a:gridCol>
                <a:gridCol w="698708">
                  <a:extLst>
                    <a:ext uri="{9D8B030D-6E8A-4147-A177-3AD203B41FA5}">
                      <a16:colId xmlns:a16="http://schemas.microsoft.com/office/drawing/2014/main" val="1118810653"/>
                    </a:ext>
                  </a:extLst>
                </a:gridCol>
                <a:gridCol w="698708">
                  <a:extLst>
                    <a:ext uri="{9D8B030D-6E8A-4147-A177-3AD203B41FA5}">
                      <a16:colId xmlns:a16="http://schemas.microsoft.com/office/drawing/2014/main" val="411799981"/>
                    </a:ext>
                  </a:extLst>
                </a:gridCol>
                <a:gridCol w="698708">
                  <a:extLst>
                    <a:ext uri="{9D8B030D-6E8A-4147-A177-3AD203B41FA5}">
                      <a16:colId xmlns:a16="http://schemas.microsoft.com/office/drawing/2014/main" val="301532671"/>
                    </a:ext>
                  </a:extLst>
                </a:gridCol>
                <a:gridCol w="698708">
                  <a:extLst>
                    <a:ext uri="{9D8B030D-6E8A-4147-A177-3AD203B41FA5}">
                      <a16:colId xmlns:a16="http://schemas.microsoft.com/office/drawing/2014/main" val="3998150301"/>
                    </a:ext>
                  </a:extLst>
                </a:gridCol>
              </a:tblGrid>
              <a:tr h="188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Debt Structure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Stock (Million GEL)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of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105868"/>
                  </a:ext>
                </a:extLst>
              </a:tr>
              <a:tr h="188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Apr-24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D6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6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Apr-24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6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6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6D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335044"/>
                  </a:ext>
                </a:extLst>
              </a:tr>
              <a:tr h="188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External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22,228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22,876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71.2%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72.7%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-2.8%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933723"/>
                  </a:ext>
                </a:extLst>
              </a:tr>
              <a:tr h="1598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Eurobond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1,342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1,345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-0.2%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79294"/>
                  </a:ext>
                </a:extLst>
              </a:tr>
              <a:tr h="1598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Bilateral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4,169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4,337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13.4%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13.8%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-3.9%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352690"/>
                  </a:ext>
                </a:extLst>
              </a:tr>
              <a:tr h="1598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Multilateral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16,717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17,194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53.5%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54.6%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-2.8%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935437"/>
                  </a:ext>
                </a:extLst>
              </a:tr>
              <a:tr h="1598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Guaranteed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65109"/>
                  </a:ext>
                </a:extLst>
              </a:tr>
              <a:tr h="188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Domestic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8,991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8,606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28.8%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27.3%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337672"/>
                  </a:ext>
                </a:extLst>
              </a:tr>
              <a:tr h="1598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Treasury Securities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8,738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8,292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28.0%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26.3%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608019"/>
                  </a:ext>
                </a:extLst>
              </a:tr>
              <a:tr h="1598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T-Bills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1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1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14.7%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3338"/>
                  </a:ext>
                </a:extLst>
              </a:tr>
              <a:tr h="1598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T-Bonds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1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8,355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1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7,958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26.8%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25.3%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865647"/>
                  </a:ext>
                </a:extLst>
              </a:tr>
              <a:tr h="1598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Government Bonds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-4.3%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668752"/>
                  </a:ext>
                </a:extLst>
              </a:tr>
              <a:tr h="1598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Loans of Budgetary Organizations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-63.1%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65227"/>
                  </a:ext>
                </a:extLst>
              </a:tr>
              <a:tr h="188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31,219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31,482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-0.8%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370255"/>
                  </a:ext>
                </a:extLst>
              </a:tr>
            </a:tbl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499050"/>
              </p:ext>
            </p:extLst>
          </p:nvPr>
        </p:nvGraphicFramePr>
        <p:xfrm>
          <a:off x="6134867" y="549122"/>
          <a:ext cx="5942834" cy="2995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809767"/>
              </p:ext>
            </p:extLst>
          </p:nvPr>
        </p:nvGraphicFramePr>
        <p:xfrm>
          <a:off x="119124" y="3493411"/>
          <a:ext cx="5968815" cy="3038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006694"/>
              </p:ext>
            </p:extLst>
          </p:nvPr>
        </p:nvGraphicFramePr>
        <p:xfrm>
          <a:off x="5942839" y="3492388"/>
          <a:ext cx="6134862" cy="303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2264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C19D1E1-CA7D-62BE-E266-00AB9D43C2AB}"/>
              </a:ext>
            </a:extLst>
          </p:cNvPr>
          <p:cNvSpPr/>
          <p:nvPr/>
        </p:nvSpPr>
        <p:spPr>
          <a:xfrm flipH="1">
            <a:off x="8121939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2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4212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 Debt: Stock Dynamics and Composition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3C7BA1-6D52-912E-8620-3697E784F71E}"/>
              </a:ext>
            </a:extLst>
          </p:cNvPr>
          <p:cNvCxnSpPr/>
          <p:nvPr/>
        </p:nvCxnSpPr>
        <p:spPr>
          <a:xfrm>
            <a:off x="-13538" y="3518870"/>
            <a:ext cx="122040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4AD032-8E8A-4224-D575-DC208F6A9E7B}"/>
              </a:ext>
            </a:extLst>
          </p:cNvPr>
          <p:cNvCxnSpPr/>
          <p:nvPr/>
        </p:nvCxnSpPr>
        <p:spPr>
          <a:xfrm>
            <a:off x="6087939" y="412978"/>
            <a:ext cx="0" cy="6228000"/>
          </a:xfrm>
          <a:prstGeom prst="line">
            <a:avLst/>
          </a:prstGeom>
          <a:ln w="57150">
            <a:gradFill>
              <a:gsLst>
                <a:gs pos="0">
                  <a:schemeClr val="bg1">
                    <a:lumMod val="85000"/>
                  </a:schemeClr>
                </a:gs>
                <a:gs pos="59000">
                  <a:schemeClr val="bg1">
                    <a:lumMod val="65000"/>
                  </a:schemeClr>
                </a:gs>
                <a:gs pos="4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26915AE-1EB6-6C44-99FE-4455016EE06B}"/>
              </a:ext>
            </a:extLst>
          </p:cNvPr>
          <p:cNvSpPr/>
          <p:nvPr/>
        </p:nvSpPr>
        <p:spPr>
          <a:xfrm flipH="1">
            <a:off x="4056002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www.mof.ge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2921F7-7C8F-D405-F0C7-AE56AAE911FC}"/>
              </a:ext>
            </a:extLst>
          </p:cNvPr>
          <p:cNvSpPr/>
          <p:nvPr/>
        </p:nvSpPr>
        <p:spPr>
          <a:xfrm flipH="1">
            <a:off x="0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Source: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MoF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80569"/>
              </p:ext>
            </p:extLst>
          </p:nvPr>
        </p:nvGraphicFramePr>
        <p:xfrm>
          <a:off x="-8082" y="395741"/>
          <a:ext cx="5964609" cy="2893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485795"/>
              </p:ext>
            </p:extLst>
          </p:nvPr>
        </p:nvGraphicFramePr>
        <p:xfrm>
          <a:off x="6438552" y="497683"/>
          <a:ext cx="5138472" cy="2791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796105"/>
              </p:ext>
            </p:extLst>
          </p:nvPr>
        </p:nvGraphicFramePr>
        <p:xfrm>
          <a:off x="199505" y="3619490"/>
          <a:ext cx="5888434" cy="2920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D00-000003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207823"/>
              </p:ext>
            </p:extLst>
          </p:nvPr>
        </p:nvGraphicFramePr>
        <p:xfrm>
          <a:off x="6087940" y="3607604"/>
          <a:ext cx="6104060" cy="2910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118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C19D1E1-CA7D-62BE-E266-00AB9D43C2AB}"/>
              </a:ext>
            </a:extLst>
          </p:cNvPr>
          <p:cNvSpPr/>
          <p:nvPr/>
        </p:nvSpPr>
        <p:spPr>
          <a:xfrm flipH="1">
            <a:off x="8124002" y="6649998"/>
            <a:ext cx="4083282" cy="2080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3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4212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 Debt: Eurobond Data and Portfolio Indicators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3C7BA1-6D52-912E-8620-3697E784F71E}"/>
              </a:ext>
            </a:extLst>
          </p:cNvPr>
          <p:cNvCxnSpPr/>
          <p:nvPr/>
        </p:nvCxnSpPr>
        <p:spPr>
          <a:xfrm>
            <a:off x="-13538" y="3518870"/>
            <a:ext cx="122040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4AD032-8E8A-4224-D575-DC208F6A9E7B}"/>
              </a:ext>
            </a:extLst>
          </p:cNvPr>
          <p:cNvCxnSpPr/>
          <p:nvPr/>
        </p:nvCxnSpPr>
        <p:spPr>
          <a:xfrm>
            <a:off x="6087939" y="412978"/>
            <a:ext cx="0" cy="6228000"/>
          </a:xfrm>
          <a:prstGeom prst="line">
            <a:avLst/>
          </a:prstGeom>
          <a:ln w="57150">
            <a:gradFill>
              <a:gsLst>
                <a:gs pos="0">
                  <a:schemeClr val="bg1">
                    <a:lumMod val="85000"/>
                  </a:schemeClr>
                </a:gs>
                <a:gs pos="59000">
                  <a:schemeClr val="bg1">
                    <a:lumMod val="65000"/>
                  </a:schemeClr>
                </a:gs>
                <a:gs pos="4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04DA9C-99BA-9952-5AE7-0B9E816AB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72247"/>
              </p:ext>
            </p:extLst>
          </p:nvPr>
        </p:nvGraphicFramePr>
        <p:xfrm>
          <a:off x="495301" y="485799"/>
          <a:ext cx="5086893" cy="2910840"/>
        </p:xfrm>
        <a:graphic>
          <a:graphicData uri="http://schemas.openxmlformats.org/drawingml/2006/table">
            <a:tbl>
              <a:tblPr/>
              <a:tblGrid>
                <a:gridCol w="1514465">
                  <a:extLst>
                    <a:ext uri="{9D8B030D-6E8A-4147-A177-3AD203B41FA5}">
                      <a16:colId xmlns:a16="http://schemas.microsoft.com/office/drawing/2014/main" val="2461632332"/>
                    </a:ext>
                  </a:extLst>
                </a:gridCol>
                <a:gridCol w="3572428">
                  <a:extLst>
                    <a:ext uri="{9D8B030D-6E8A-4147-A177-3AD203B41FA5}">
                      <a16:colId xmlns:a16="http://schemas.microsoft.com/office/drawing/2014/main" val="3647283465"/>
                    </a:ext>
                  </a:extLst>
                </a:gridCol>
              </a:tblGrid>
              <a:tr h="1670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Active Eurobond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68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a-G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198171"/>
                  </a:ext>
                </a:extLst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Issuer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1D675"/>
                          </a:solidFill>
                          <a:effectLst/>
                          <a:latin typeface="Calibri" panose="020F0502020204030204" pitchFamily="34" charset="0"/>
                        </a:rPr>
                        <a:t>Ministry of Finance of Georgia on behalf of Georgia</a:t>
                      </a:r>
                    </a:p>
                  </a:txBody>
                  <a:tcPr marL="171450" marR="0" marT="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54634"/>
                  </a:ext>
                </a:extLst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Ratings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1D675"/>
                          </a:solidFill>
                          <a:effectLst/>
                          <a:latin typeface="Calibri" panose="020F0502020204030204" pitchFamily="34" charset="0"/>
                        </a:rPr>
                        <a:t>BB (S&amp;P); BB (Fitch); Ba2 (Moody's)</a:t>
                      </a:r>
                    </a:p>
                  </a:txBody>
                  <a:tcPr marL="171450" marR="0" marT="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532285"/>
                  </a:ext>
                </a:extLst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Pricing Date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1D675"/>
                          </a:solidFill>
                          <a:effectLst/>
                          <a:latin typeface="Calibri" panose="020F0502020204030204" pitchFamily="34" charset="0"/>
                        </a:rPr>
                        <a:t>15 April 2021</a:t>
                      </a:r>
                    </a:p>
                  </a:txBody>
                  <a:tcPr marL="171450" marR="0" marT="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81043"/>
                  </a:ext>
                </a:extLst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Settlement Date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1D675"/>
                          </a:solidFill>
                          <a:effectLst/>
                          <a:latin typeface="Calibri" panose="020F0502020204030204" pitchFamily="34" charset="0"/>
                        </a:rPr>
                        <a:t>22 April 2021</a:t>
                      </a:r>
                    </a:p>
                  </a:txBody>
                  <a:tcPr marL="171450" marR="0" marT="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657320"/>
                  </a:ext>
                </a:extLst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Issue format 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1D675"/>
                          </a:solidFill>
                          <a:effectLst/>
                          <a:latin typeface="Calibri" panose="020F0502020204030204" pitchFamily="34" charset="0"/>
                        </a:rPr>
                        <a:t>144A/Reg S</a:t>
                      </a:r>
                    </a:p>
                  </a:txBody>
                  <a:tcPr marL="171450" marR="0" marT="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669009"/>
                  </a:ext>
                </a:extLst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Issue size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1D675"/>
                          </a:solidFill>
                          <a:effectLst/>
                          <a:latin typeface="Calibri" panose="020F0502020204030204" pitchFamily="34" charset="0"/>
                        </a:rPr>
                        <a:t>$500mm</a:t>
                      </a:r>
                    </a:p>
                  </a:txBody>
                  <a:tcPr marL="171450" marR="0" marT="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977653"/>
                  </a:ext>
                </a:extLst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Maturity Date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1D675"/>
                          </a:solidFill>
                          <a:effectLst/>
                          <a:latin typeface="Calibri" panose="020F0502020204030204" pitchFamily="34" charset="0"/>
                        </a:rPr>
                        <a:t>22 April 2026</a:t>
                      </a:r>
                    </a:p>
                  </a:txBody>
                  <a:tcPr marL="171450" marR="0" marT="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138928"/>
                  </a:ext>
                </a:extLst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1D675"/>
                          </a:solidFill>
                          <a:effectLst/>
                          <a:latin typeface="Calibri" panose="020F0502020204030204" pitchFamily="34" charset="0"/>
                        </a:rPr>
                        <a:t>99.422</a:t>
                      </a:r>
                    </a:p>
                  </a:txBody>
                  <a:tcPr marL="171450" marR="0" marT="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515544"/>
                  </a:ext>
                </a:extLst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Benchmark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1D675"/>
                          </a:solidFill>
                          <a:effectLst/>
                          <a:latin typeface="Calibri" panose="020F0502020204030204" pitchFamily="34" charset="0"/>
                        </a:rPr>
                        <a:t>0.750%. due 31 March 2026</a:t>
                      </a:r>
                    </a:p>
                  </a:txBody>
                  <a:tcPr marL="171450" marR="0" marT="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001047"/>
                  </a:ext>
                </a:extLst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Benchmark Yield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1D675"/>
                          </a:solidFill>
                          <a:effectLst/>
                          <a:latin typeface="Calibri" panose="020F0502020204030204" pitchFamily="34" charset="0"/>
                        </a:rPr>
                        <a:t>0.801%</a:t>
                      </a:r>
                    </a:p>
                  </a:txBody>
                  <a:tcPr marL="171450" marR="0" marT="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791279"/>
                  </a:ext>
                </a:extLst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Spread to Benchmark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1D675"/>
                          </a:solidFill>
                          <a:effectLst/>
                          <a:latin typeface="Calibri" panose="020F0502020204030204" pitchFamily="34" charset="0"/>
                        </a:rPr>
                        <a:t>207.4 bps</a:t>
                      </a:r>
                    </a:p>
                  </a:txBody>
                  <a:tcPr marL="171450" marR="0" marT="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03542"/>
                  </a:ext>
                </a:extLst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Midswap Rate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1D675"/>
                          </a:solidFill>
                          <a:effectLst/>
                          <a:latin typeface="Calibri" panose="020F0502020204030204" pitchFamily="34" charset="0"/>
                        </a:rPr>
                        <a:t>0.888%.</a:t>
                      </a:r>
                    </a:p>
                  </a:txBody>
                  <a:tcPr marL="17145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914047"/>
                  </a:ext>
                </a:extLst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Spread to Midswap Rate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1D675"/>
                          </a:solidFill>
                          <a:effectLst/>
                          <a:latin typeface="Calibri" panose="020F0502020204030204" pitchFamily="34" charset="0"/>
                        </a:rPr>
                        <a:t>198.7 bps</a:t>
                      </a:r>
                    </a:p>
                  </a:txBody>
                  <a:tcPr marL="17145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439196"/>
                  </a:ext>
                </a:extLst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Re-offer Yield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1D675"/>
                          </a:solidFill>
                          <a:effectLst/>
                          <a:latin typeface="Calibri" panose="020F0502020204030204" pitchFamily="34" charset="0"/>
                        </a:rPr>
                        <a:t>2.875%.</a:t>
                      </a:r>
                    </a:p>
                  </a:txBody>
                  <a:tcPr marL="171450" marR="0" marT="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74170"/>
                  </a:ext>
                </a:extLst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Coupon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1D675"/>
                          </a:solidFill>
                          <a:effectLst/>
                          <a:latin typeface="Calibri" panose="020F0502020204030204" pitchFamily="34" charset="0"/>
                        </a:rPr>
                        <a:t>2.75%</a:t>
                      </a:r>
                    </a:p>
                  </a:txBody>
                  <a:tcPr marL="171450" marR="0" marT="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73420"/>
                  </a:ext>
                </a:extLst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Listing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1D675"/>
                          </a:solidFill>
                          <a:effectLst/>
                          <a:latin typeface="Calibri" panose="020F0502020204030204" pitchFamily="34" charset="0"/>
                        </a:rPr>
                        <a:t>London Stock Exchange (Regulated Market)</a:t>
                      </a:r>
                    </a:p>
                  </a:txBody>
                  <a:tcPr marL="171450" marR="0" marT="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339080"/>
                  </a:ext>
                </a:extLst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Joint Bookrunners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1D675"/>
                          </a:solidFill>
                          <a:effectLst/>
                          <a:latin typeface="Calibri" panose="020F0502020204030204" pitchFamily="34" charset="0"/>
                        </a:rPr>
                        <a:t>Goldman Sachs, JPMorgan, ICBC</a:t>
                      </a:r>
                    </a:p>
                  </a:txBody>
                  <a:tcPr marL="171450" marR="0" marT="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17748"/>
                  </a:ext>
                </a:extLst>
              </a:tr>
              <a:tr h="15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Co-managers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F1D675"/>
                          </a:solidFill>
                          <a:effectLst/>
                          <a:latin typeface="Calibri" panose="020F0502020204030204" pitchFamily="34" charset="0"/>
                        </a:rPr>
                        <a:t>Galt &amp; Taggart and TBC Capital</a:t>
                      </a:r>
                    </a:p>
                  </a:txBody>
                  <a:tcPr marL="171450" marR="0" marT="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96121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5035795-1ACA-7675-5897-1AD1A69DCD76}"/>
              </a:ext>
            </a:extLst>
          </p:cNvPr>
          <p:cNvSpPr/>
          <p:nvPr/>
        </p:nvSpPr>
        <p:spPr>
          <a:xfrm flipH="1">
            <a:off x="4056002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www.mof.ge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50FBEC-83D8-842F-D674-37B9F2845892}"/>
              </a:ext>
            </a:extLst>
          </p:cNvPr>
          <p:cNvSpPr/>
          <p:nvPr/>
        </p:nvSpPr>
        <p:spPr>
          <a:xfrm flipH="1">
            <a:off x="0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Source: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MoF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Bloomberg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13B1D880-34EE-8194-D1AB-EDA3944E5B56}"/>
              </a:ext>
            </a:extLst>
          </p:cNvPr>
          <p:cNvSpPr txBox="1"/>
          <p:nvPr/>
        </p:nvSpPr>
        <p:spPr>
          <a:xfrm>
            <a:off x="6204330" y="6311845"/>
            <a:ext cx="5722261" cy="21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*5Y SOFR Swap Rate</a:t>
            </a:r>
            <a:endParaRPr lang="ka-G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F00-000004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526554"/>
              </p:ext>
            </p:extLst>
          </p:nvPr>
        </p:nvGraphicFramePr>
        <p:xfrm>
          <a:off x="6087938" y="363568"/>
          <a:ext cx="6104062" cy="30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1200-000003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710570"/>
              </p:ext>
            </p:extLst>
          </p:nvPr>
        </p:nvGraphicFramePr>
        <p:xfrm>
          <a:off x="-31404" y="3602544"/>
          <a:ext cx="6119342" cy="303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0000000-0008-0000-0F00-000006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8006"/>
              </p:ext>
            </p:extLst>
          </p:nvPr>
        </p:nvGraphicFramePr>
        <p:xfrm>
          <a:off x="6087938" y="3610541"/>
          <a:ext cx="6119346" cy="30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17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C19D1E1-CA7D-62BE-E266-00AB9D43C2AB}"/>
              </a:ext>
            </a:extLst>
          </p:cNvPr>
          <p:cNvSpPr/>
          <p:nvPr/>
        </p:nvSpPr>
        <p:spPr>
          <a:xfrm flipH="1">
            <a:off x="8121939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4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9244"/>
            <a:ext cx="12192000" cy="4212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Domestic Debt: Portfolio Structure and Indicators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3C7BA1-6D52-912E-8620-3697E784F71E}"/>
              </a:ext>
            </a:extLst>
          </p:cNvPr>
          <p:cNvCxnSpPr/>
          <p:nvPr/>
        </p:nvCxnSpPr>
        <p:spPr>
          <a:xfrm>
            <a:off x="-13538" y="3518870"/>
            <a:ext cx="122040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4AD032-8E8A-4224-D575-DC208F6A9E7B}"/>
              </a:ext>
            </a:extLst>
          </p:cNvPr>
          <p:cNvCxnSpPr/>
          <p:nvPr/>
        </p:nvCxnSpPr>
        <p:spPr>
          <a:xfrm>
            <a:off x="6087939" y="412978"/>
            <a:ext cx="0" cy="6228000"/>
          </a:xfrm>
          <a:prstGeom prst="line">
            <a:avLst/>
          </a:prstGeom>
          <a:ln w="57150">
            <a:gradFill>
              <a:gsLst>
                <a:gs pos="0">
                  <a:schemeClr val="bg1">
                    <a:lumMod val="85000"/>
                  </a:schemeClr>
                </a:gs>
                <a:gs pos="59000">
                  <a:schemeClr val="bg1">
                    <a:lumMod val="65000"/>
                  </a:schemeClr>
                </a:gs>
                <a:gs pos="4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3CB4DD1-A78B-E28C-FFB8-6BD108D2BB4D}"/>
              </a:ext>
            </a:extLst>
          </p:cNvPr>
          <p:cNvSpPr/>
          <p:nvPr/>
        </p:nvSpPr>
        <p:spPr>
          <a:xfrm flipH="1">
            <a:off x="4057455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www.mof.ge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10D7FD-F443-0674-503B-6B7664AEE76D}"/>
              </a:ext>
            </a:extLst>
          </p:cNvPr>
          <p:cNvSpPr/>
          <p:nvPr/>
        </p:nvSpPr>
        <p:spPr>
          <a:xfrm flipH="1">
            <a:off x="-7029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Source: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MoF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1FDE6AF-7A27-9C27-82CC-2FD5BAB7D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151222"/>
              </p:ext>
            </p:extLst>
          </p:nvPr>
        </p:nvGraphicFramePr>
        <p:xfrm>
          <a:off x="10440785" y="1324337"/>
          <a:ext cx="794380" cy="135127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94380">
                  <a:extLst>
                    <a:ext uri="{9D8B030D-6E8A-4147-A177-3AD203B41FA5}">
                      <a16:colId xmlns:a16="http://schemas.microsoft.com/office/drawing/2014/main" val="2056090665"/>
                    </a:ext>
                  </a:extLst>
                </a:gridCol>
              </a:tblGrid>
              <a:tr h="2054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1,499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403020"/>
                  </a:ext>
                </a:extLst>
              </a:tr>
              <a:tr h="28645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2,474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230449"/>
                  </a:ext>
                </a:extLst>
              </a:tr>
              <a:tr h="28645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2,399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406712"/>
                  </a:ext>
                </a:extLst>
              </a:tr>
              <a:tr h="28645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2,228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647740"/>
                  </a:ext>
                </a:extLst>
              </a:tr>
              <a:tr h="28645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25658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51FD4A2-8331-3801-B204-82BC50AA3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138904"/>
              </p:ext>
            </p:extLst>
          </p:nvPr>
        </p:nvGraphicFramePr>
        <p:xfrm>
          <a:off x="1835776" y="1438717"/>
          <a:ext cx="619125" cy="70689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19125">
                  <a:extLst>
                    <a:ext uri="{9D8B030D-6E8A-4147-A177-3AD203B41FA5}">
                      <a16:colId xmlns:a16="http://schemas.microsoft.com/office/drawing/2014/main" val="4089442072"/>
                    </a:ext>
                  </a:extLst>
                </a:gridCol>
              </a:tblGrid>
              <a:tr h="23563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98217"/>
                  </a:ext>
                </a:extLst>
              </a:tr>
              <a:tr h="23563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8217.01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210797"/>
                  </a:ext>
                </a:extLst>
              </a:tr>
              <a:tr h="23563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56893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1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183446"/>
              </p:ext>
            </p:extLst>
          </p:nvPr>
        </p:nvGraphicFramePr>
        <p:xfrm>
          <a:off x="410950" y="289608"/>
          <a:ext cx="5776804" cy="30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939472"/>
              </p:ext>
            </p:extLst>
          </p:nvPr>
        </p:nvGraphicFramePr>
        <p:xfrm>
          <a:off x="5961191" y="472749"/>
          <a:ext cx="5147226" cy="309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0000000-0008-0000-1500-000005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394874"/>
              </p:ext>
            </p:extLst>
          </p:nvPr>
        </p:nvGraphicFramePr>
        <p:xfrm>
          <a:off x="6087938" y="3518870"/>
          <a:ext cx="6104061" cy="321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00000000-0008-0000-1600-000009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641051"/>
              </p:ext>
            </p:extLst>
          </p:nvPr>
        </p:nvGraphicFramePr>
        <p:xfrm>
          <a:off x="-16122" y="3490129"/>
          <a:ext cx="6101999" cy="319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97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C19D1E1-CA7D-62BE-E266-00AB9D43C2AB}"/>
              </a:ext>
            </a:extLst>
          </p:cNvPr>
          <p:cNvSpPr/>
          <p:nvPr/>
        </p:nvSpPr>
        <p:spPr>
          <a:xfrm flipH="1">
            <a:off x="8121939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5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4212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Domestic Debt: Treasury Securities Market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AC1907-12F3-C0FA-8F37-5283AE5695E3}"/>
              </a:ext>
            </a:extLst>
          </p:cNvPr>
          <p:cNvCxnSpPr/>
          <p:nvPr/>
        </p:nvCxnSpPr>
        <p:spPr>
          <a:xfrm>
            <a:off x="-37334" y="3526978"/>
            <a:ext cx="122040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4B9408-9330-AAC1-F22B-8AA020D232B8}"/>
              </a:ext>
            </a:extLst>
          </p:cNvPr>
          <p:cNvCxnSpPr/>
          <p:nvPr/>
        </p:nvCxnSpPr>
        <p:spPr>
          <a:xfrm>
            <a:off x="6087939" y="412978"/>
            <a:ext cx="0" cy="6228000"/>
          </a:xfrm>
          <a:prstGeom prst="line">
            <a:avLst/>
          </a:prstGeom>
          <a:ln w="57150">
            <a:gradFill>
              <a:gsLst>
                <a:gs pos="0">
                  <a:schemeClr val="bg1">
                    <a:lumMod val="85000"/>
                  </a:schemeClr>
                </a:gs>
                <a:gs pos="59000">
                  <a:schemeClr val="bg1">
                    <a:lumMod val="65000"/>
                  </a:schemeClr>
                </a:gs>
                <a:gs pos="4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E11246E-AFA4-5261-476A-022B84D495E0}"/>
              </a:ext>
            </a:extLst>
          </p:cNvPr>
          <p:cNvSpPr/>
          <p:nvPr/>
        </p:nvSpPr>
        <p:spPr>
          <a:xfrm flipH="1">
            <a:off x="4056002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www.mof.ge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BED62E-7A9D-D20C-7E77-6446604D3D14}"/>
              </a:ext>
            </a:extLst>
          </p:cNvPr>
          <p:cNvSpPr/>
          <p:nvPr/>
        </p:nvSpPr>
        <p:spPr>
          <a:xfrm flipH="1">
            <a:off x="0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Source: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MoF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NBG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0000000-0008-0000-1B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249166"/>
              </p:ext>
            </p:extLst>
          </p:nvPr>
        </p:nvGraphicFramePr>
        <p:xfrm>
          <a:off x="6192569" y="614450"/>
          <a:ext cx="5974097" cy="2782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0000000-0008-0000-1D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396329"/>
              </p:ext>
            </p:extLst>
          </p:nvPr>
        </p:nvGraphicFramePr>
        <p:xfrm>
          <a:off x="304359" y="475808"/>
          <a:ext cx="5441887" cy="300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0000000-0008-0000-2100-000002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361735"/>
              </p:ext>
            </p:extLst>
          </p:nvPr>
        </p:nvGraphicFramePr>
        <p:xfrm>
          <a:off x="81481" y="3656921"/>
          <a:ext cx="5983184" cy="3093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0000000-0008-0000-2300-000002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993423"/>
              </p:ext>
            </p:extLst>
          </p:nvPr>
        </p:nvGraphicFramePr>
        <p:xfrm>
          <a:off x="6087940" y="3568074"/>
          <a:ext cx="6125274" cy="3166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444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C19D1E1-CA7D-62BE-E266-00AB9D43C2AB}"/>
              </a:ext>
            </a:extLst>
          </p:cNvPr>
          <p:cNvSpPr/>
          <p:nvPr/>
        </p:nvSpPr>
        <p:spPr>
          <a:xfrm flipH="1">
            <a:off x="8121939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6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4212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Domestic Debt: Portfolio Dynamics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3A9CC5-6564-182A-BE1D-85CD67259630}"/>
              </a:ext>
            </a:extLst>
          </p:cNvPr>
          <p:cNvCxnSpPr/>
          <p:nvPr/>
        </p:nvCxnSpPr>
        <p:spPr>
          <a:xfrm>
            <a:off x="-13538" y="3518870"/>
            <a:ext cx="122040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6F254A-6059-3D25-978E-8713E126526C}"/>
              </a:ext>
            </a:extLst>
          </p:cNvPr>
          <p:cNvCxnSpPr/>
          <p:nvPr/>
        </p:nvCxnSpPr>
        <p:spPr>
          <a:xfrm>
            <a:off x="6087939" y="412978"/>
            <a:ext cx="0" cy="6228000"/>
          </a:xfrm>
          <a:prstGeom prst="line">
            <a:avLst/>
          </a:prstGeom>
          <a:ln w="57150">
            <a:gradFill>
              <a:gsLst>
                <a:gs pos="0">
                  <a:schemeClr val="bg1">
                    <a:lumMod val="85000"/>
                  </a:schemeClr>
                </a:gs>
                <a:gs pos="59000">
                  <a:schemeClr val="bg1">
                    <a:lumMod val="65000"/>
                  </a:schemeClr>
                </a:gs>
                <a:gs pos="4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30B493A-E620-073A-2AB4-AAB18848F234}"/>
              </a:ext>
            </a:extLst>
          </p:cNvPr>
          <p:cNvSpPr/>
          <p:nvPr/>
        </p:nvSpPr>
        <p:spPr>
          <a:xfrm flipH="1">
            <a:off x="4056002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3"/>
              </a:rPr>
              <a:t>www.mof.ge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283E53-451D-8F57-3997-012611BFFE15}"/>
              </a:ext>
            </a:extLst>
          </p:cNvPr>
          <p:cNvSpPr/>
          <p:nvPr/>
        </p:nvSpPr>
        <p:spPr>
          <a:xfrm flipH="1">
            <a:off x="0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Source: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MoF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Geostat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2500-000002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986265"/>
              </p:ext>
            </p:extLst>
          </p:nvPr>
        </p:nvGraphicFramePr>
        <p:xfrm>
          <a:off x="25582" y="309682"/>
          <a:ext cx="6023237" cy="282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2600-000005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574178"/>
              </p:ext>
            </p:extLst>
          </p:nvPr>
        </p:nvGraphicFramePr>
        <p:xfrm>
          <a:off x="6048819" y="266520"/>
          <a:ext cx="6168763" cy="30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0000000-0008-0000-3100-000002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957397"/>
              </p:ext>
            </p:extLst>
          </p:nvPr>
        </p:nvGraphicFramePr>
        <p:xfrm>
          <a:off x="6048819" y="3582202"/>
          <a:ext cx="6077902" cy="293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2A00-000003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811472"/>
              </p:ext>
            </p:extLst>
          </p:nvPr>
        </p:nvGraphicFramePr>
        <p:xfrm>
          <a:off x="-13538" y="3539040"/>
          <a:ext cx="6062357" cy="307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346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C19D1E1-CA7D-62BE-E266-00AB9D43C2AB}"/>
              </a:ext>
            </a:extLst>
          </p:cNvPr>
          <p:cNvSpPr/>
          <p:nvPr/>
        </p:nvSpPr>
        <p:spPr>
          <a:xfrm flipH="1">
            <a:off x="8121939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7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4212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Domestic Debt: Treasury Auction Indicators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8C4BC3-72AD-55A3-FF50-BBEC47BF2B83}"/>
              </a:ext>
            </a:extLst>
          </p:cNvPr>
          <p:cNvCxnSpPr/>
          <p:nvPr/>
        </p:nvCxnSpPr>
        <p:spPr>
          <a:xfrm>
            <a:off x="-13538" y="3518870"/>
            <a:ext cx="122040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2E24F-9B7B-F0C3-0206-1B4213918D20}"/>
              </a:ext>
            </a:extLst>
          </p:cNvPr>
          <p:cNvSpPr/>
          <p:nvPr/>
        </p:nvSpPr>
        <p:spPr>
          <a:xfrm flipH="1">
            <a:off x="0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Source: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MoF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</a:rPr>
              <a:t>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NBG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59B018-E412-6A6E-70F8-3330BE7CE020}"/>
              </a:ext>
            </a:extLst>
          </p:cNvPr>
          <p:cNvSpPr/>
          <p:nvPr/>
        </p:nvSpPr>
        <p:spPr>
          <a:xfrm flipH="1">
            <a:off x="4056002" y="6642000"/>
            <a:ext cx="4068000" cy="216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Semilight" panose="020B04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www.mof.ge</a:t>
            </a:r>
            <a:endParaRPr lang="ka-GE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Semilight" panose="020B04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A1ECE1-8E2D-07BB-639F-6A6B2C29B1EA}"/>
              </a:ext>
            </a:extLst>
          </p:cNvPr>
          <p:cNvCxnSpPr/>
          <p:nvPr/>
        </p:nvCxnSpPr>
        <p:spPr>
          <a:xfrm>
            <a:off x="6087939" y="412978"/>
            <a:ext cx="0" cy="6228000"/>
          </a:xfrm>
          <a:prstGeom prst="line">
            <a:avLst/>
          </a:prstGeom>
          <a:ln w="57150">
            <a:gradFill>
              <a:gsLst>
                <a:gs pos="0">
                  <a:schemeClr val="bg1">
                    <a:lumMod val="85000"/>
                  </a:schemeClr>
                </a:gs>
                <a:gs pos="59000">
                  <a:schemeClr val="bg1">
                    <a:lumMod val="65000"/>
                  </a:schemeClr>
                </a:gs>
                <a:gs pos="4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0000000-0008-0000-3200-000002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824234"/>
              </p:ext>
            </p:extLst>
          </p:nvPr>
        </p:nvGraphicFramePr>
        <p:xfrm>
          <a:off x="6074401" y="500141"/>
          <a:ext cx="6021030" cy="30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0000000-0008-0000-3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808792"/>
              </p:ext>
            </p:extLst>
          </p:nvPr>
        </p:nvGraphicFramePr>
        <p:xfrm>
          <a:off x="80061" y="210599"/>
          <a:ext cx="5886740" cy="299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0000000-0008-0000-35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357213"/>
              </p:ext>
            </p:extLst>
          </p:nvPr>
        </p:nvGraphicFramePr>
        <p:xfrm>
          <a:off x="307819" y="3544329"/>
          <a:ext cx="5658982" cy="324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0000000-0008-0000-3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229157"/>
              </p:ext>
            </p:extLst>
          </p:nvPr>
        </p:nvGraphicFramePr>
        <p:xfrm>
          <a:off x="6101478" y="3544329"/>
          <a:ext cx="6076464" cy="324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374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3F3F3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20774</TotalTime>
  <Words>1166</Words>
  <Application>Microsoft Office PowerPoint</Application>
  <PresentationFormat>Widescreen</PresentationFormat>
  <Paragraphs>526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Segoe UI Semilight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Irakli Khomeriki</dc:creator>
  <cp:lastModifiedBy>Tamar Kvantaliani</cp:lastModifiedBy>
  <cp:revision>383</cp:revision>
  <dcterms:created xsi:type="dcterms:W3CDTF">2022-01-31T11:23:07Z</dcterms:created>
  <dcterms:modified xsi:type="dcterms:W3CDTF">2024-06-05T08:39:10Z</dcterms:modified>
</cp:coreProperties>
</file>